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handoutMasterIdLst>
    <p:handoutMasterId r:id="rId13"/>
  </p:handoutMasterIdLst>
  <p:sldIdLst>
    <p:sldId id="321" r:id="rId2"/>
    <p:sldId id="322" r:id="rId3"/>
    <p:sldId id="323" r:id="rId4"/>
    <p:sldId id="324" r:id="rId5"/>
    <p:sldId id="332" r:id="rId6"/>
    <p:sldId id="325" r:id="rId7"/>
    <p:sldId id="336" r:id="rId8"/>
    <p:sldId id="335" r:id="rId9"/>
    <p:sldId id="344" r:id="rId10"/>
    <p:sldId id="330" r:id="rId11"/>
  </p:sldIdLst>
  <p:sldSz cx="9144000" cy="6858000" type="screen4x3"/>
  <p:notesSz cx="7023100" cy="9309100"/>
  <p:defaultTextStyle>
    <a:defPPr>
      <a:defRPr lang="en-US"/>
    </a:defPPr>
    <a:lvl1pPr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5pPr>
    <a:lvl6pPr marL="2286000" algn="l" defTabSz="914400" rtl="0" eaLnBrk="1" latinLnBrk="0" hangingPunct="1">
      <a:defRPr sz="2400" i="1" kern="1200">
        <a:solidFill>
          <a:schemeClr val="tx1"/>
        </a:solidFill>
        <a:latin typeface="Arial" charset="0"/>
        <a:ea typeface="ＭＳ Ｐゴシック" pitchFamily="84" charset="-128"/>
        <a:cs typeface="+mn-cs"/>
      </a:defRPr>
    </a:lvl6pPr>
    <a:lvl7pPr marL="2743200" algn="l" defTabSz="914400" rtl="0" eaLnBrk="1" latinLnBrk="0" hangingPunct="1">
      <a:defRPr sz="2400" i="1" kern="1200">
        <a:solidFill>
          <a:schemeClr val="tx1"/>
        </a:solidFill>
        <a:latin typeface="Arial" charset="0"/>
        <a:ea typeface="ＭＳ Ｐゴシック" pitchFamily="84" charset="-128"/>
        <a:cs typeface="+mn-cs"/>
      </a:defRPr>
    </a:lvl7pPr>
    <a:lvl8pPr marL="3200400" algn="l" defTabSz="914400" rtl="0" eaLnBrk="1" latinLnBrk="0" hangingPunct="1">
      <a:defRPr sz="2400" i="1" kern="1200">
        <a:solidFill>
          <a:schemeClr val="tx1"/>
        </a:solidFill>
        <a:latin typeface="Arial" charset="0"/>
        <a:ea typeface="ＭＳ Ｐゴシック" pitchFamily="84" charset="-128"/>
        <a:cs typeface="+mn-cs"/>
      </a:defRPr>
    </a:lvl8pPr>
    <a:lvl9pPr marL="3657600" algn="l" defTabSz="914400" rtl="0" eaLnBrk="1" latinLnBrk="0" hangingPunct="1">
      <a:defRPr sz="2400" i="1" kern="1200">
        <a:solidFill>
          <a:schemeClr val="tx1"/>
        </a:solidFill>
        <a:latin typeface="Arial" charset="0"/>
        <a:ea typeface="ＭＳ Ｐゴシック" pitchFamily="84" charset="-128"/>
        <a:cs typeface="+mn-cs"/>
      </a:defRPr>
    </a:lvl9pPr>
  </p:defaultTextStyle>
  <p:extLst>
    <p:ext uri="{EFAFB233-063F-42B5-8137-9DF3F51BA10A}">
      <p15:sldGuideLst xmlns:p15="http://schemas.microsoft.com/office/powerpoint/2012/main">
        <p15:guide id="1" orient="horz" pos="624">
          <p15:clr>
            <a:srgbClr val="A4A3A4"/>
          </p15:clr>
        </p15:guide>
        <p15:guide id="2" pos="24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CDE3"/>
    <a:srgbClr val="5D85A9"/>
    <a:srgbClr val="19396E"/>
    <a:srgbClr val="1F4C81"/>
    <a:srgbClr val="204C81"/>
    <a:srgbClr val="1B4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94" autoAdjust="0"/>
    <p:restoredTop sz="79670" autoAdjust="0"/>
  </p:normalViewPr>
  <p:slideViewPr>
    <p:cSldViewPr>
      <p:cViewPr varScale="1">
        <p:scale>
          <a:sx n="68" d="100"/>
          <a:sy n="68" d="100"/>
        </p:scale>
        <p:origin x="1232" y="200"/>
      </p:cViewPr>
      <p:guideLst>
        <p:guide orient="horz" pos="624"/>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30"/>
    </p:cViewPr>
  </p:sorterViewPr>
  <p:notesViewPr>
    <p:cSldViewPr showGuides="1">
      <p:cViewPr>
        <p:scale>
          <a:sx n="81" d="100"/>
          <a:sy n="81" d="100"/>
        </p:scale>
        <p:origin x="-2868"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C67D7C-EE77-4D6A-BC5C-27AE822780B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58F17B49-1533-4B63-906A-FEE088458758}">
      <dgm:prSet phldrT="[Text]"/>
      <dgm:spPr>
        <a:solidFill>
          <a:schemeClr val="accent6"/>
        </a:solidFill>
      </dgm:spPr>
      <dgm:t>
        <a:bodyPr/>
        <a:lstStyle/>
        <a:p>
          <a:r>
            <a:rPr lang="en-US" b="1" dirty="0"/>
            <a:t>Urgent Action 1200</a:t>
          </a:r>
        </a:p>
      </dgm:t>
    </dgm:pt>
    <dgm:pt modelId="{DC15FD7D-3D6B-4795-9D3E-5973BF91FF65}" type="parTrans" cxnId="{0F89B618-F1AB-414C-B6A2-C8E20B198E93}">
      <dgm:prSet/>
      <dgm:spPr/>
      <dgm:t>
        <a:bodyPr/>
        <a:lstStyle/>
        <a:p>
          <a:endParaRPr lang="en-US"/>
        </a:p>
      </dgm:t>
    </dgm:pt>
    <dgm:pt modelId="{05A2FA73-951B-4521-9C61-C870503723C4}" type="sibTrans" cxnId="{0F89B618-F1AB-414C-B6A2-C8E20B198E93}">
      <dgm:prSet/>
      <dgm:spPr/>
      <dgm:t>
        <a:bodyPr/>
        <a:lstStyle/>
        <a:p>
          <a:endParaRPr lang="en-US"/>
        </a:p>
      </dgm:t>
    </dgm:pt>
    <dgm:pt modelId="{748DDF0A-275E-42B7-AC78-28DB89DD8C87}">
      <dgm:prSet phldrT="[Text]" custT="1"/>
      <dgm:spPr/>
      <dgm:t>
        <a:bodyPr/>
        <a:lstStyle/>
        <a:p>
          <a:r>
            <a:rPr lang="en-US" sz="1800" dirty="0">
              <a:latin typeface="Calibri" pitchFamily="34" charset="0"/>
            </a:rPr>
            <a:t>BOT Approved 07/2003</a:t>
          </a:r>
        </a:p>
      </dgm:t>
    </dgm:pt>
    <dgm:pt modelId="{2E78C53A-6582-4052-9B63-84FF280FA647}" type="parTrans" cxnId="{0C9AFB06-912F-42BD-8A35-78913147EA79}">
      <dgm:prSet/>
      <dgm:spPr/>
      <dgm:t>
        <a:bodyPr/>
        <a:lstStyle/>
        <a:p>
          <a:endParaRPr lang="en-US"/>
        </a:p>
      </dgm:t>
    </dgm:pt>
    <dgm:pt modelId="{AA17782F-99F0-4A42-BC51-EAA92FEE7589}" type="sibTrans" cxnId="{0C9AFB06-912F-42BD-8A35-78913147EA79}">
      <dgm:prSet/>
      <dgm:spPr/>
      <dgm:t>
        <a:bodyPr/>
        <a:lstStyle/>
        <a:p>
          <a:endParaRPr lang="en-US"/>
        </a:p>
      </dgm:t>
    </dgm:pt>
    <dgm:pt modelId="{6DB36D05-2A7E-404F-B6AF-B37B2F024A8D}">
      <dgm:prSet phldrT="[Text]" custT="1"/>
      <dgm:spPr/>
      <dgm:t>
        <a:bodyPr/>
        <a:lstStyle/>
        <a:p>
          <a:r>
            <a:rPr lang="en-US" sz="1800" dirty="0">
              <a:latin typeface="Calibri" pitchFamily="34" charset="0"/>
            </a:rPr>
            <a:t>Renewed 2005</a:t>
          </a:r>
        </a:p>
      </dgm:t>
    </dgm:pt>
    <dgm:pt modelId="{8182F436-52B4-4D51-8675-FA7597AE4F8D}" type="parTrans" cxnId="{AEAE6740-C4FF-4CBE-9A33-3114EF9BF3DD}">
      <dgm:prSet/>
      <dgm:spPr/>
      <dgm:t>
        <a:bodyPr/>
        <a:lstStyle/>
        <a:p>
          <a:endParaRPr lang="en-US"/>
        </a:p>
      </dgm:t>
    </dgm:pt>
    <dgm:pt modelId="{E2A967D7-C9BA-4504-B174-CB65F52E3FDA}" type="sibTrans" cxnId="{AEAE6740-C4FF-4CBE-9A33-3114EF9BF3DD}">
      <dgm:prSet/>
      <dgm:spPr/>
      <dgm:t>
        <a:bodyPr/>
        <a:lstStyle/>
        <a:p>
          <a:endParaRPr lang="en-US"/>
        </a:p>
      </dgm:t>
    </dgm:pt>
    <dgm:pt modelId="{5BD98D39-7BE5-45E7-AFD5-72CB82AD3E4F}">
      <dgm:prSet phldrT="[Text]"/>
      <dgm:spPr>
        <a:solidFill>
          <a:schemeClr val="accent6"/>
        </a:solidFill>
      </dgm:spPr>
      <dgm:t>
        <a:bodyPr/>
        <a:lstStyle/>
        <a:p>
          <a:r>
            <a:rPr lang="en-US" b="1" dirty="0"/>
            <a:t>CIP Version 1</a:t>
          </a:r>
        </a:p>
      </dgm:t>
    </dgm:pt>
    <dgm:pt modelId="{53B8891A-0F57-4040-B805-1B0B795FA171}" type="parTrans" cxnId="{A230E152-F9C0-4249-BC5E-083C8342193A}">
      <dgm:prSet/>
      <dgm:spPr/>
      <dgm:t>
        <a:bodyPr/>
        <a:lstStyle/>
        <a:p>
          <a:endParaRPr lang="en-US"/>
        </a:p>
      </dgm:t>
    </dgm:pt>
    <dgm:pt modelId="{4DE01537-ABF1-42F8-9ADF-BE3F482CEF46}" type="sibTrans" cxnId="{A230E152-F9C0-4249-BC5E-083C8342193A}">
      <dgm:prSet/>
      <dgm:spPr/>
      <dgm:t>
        <a:bodyPr/>
        <a:lstStyle/>
        <a:p>
          <a:endParaRPr lang="en-US"/>
        </a:p>
      </dgm:t>
    </dgm:pt>
    <dgm:pt modelId="{CC6191C2-37F8-4231-9270-FA25AEB9F98F}">
      <dgm:prSet phldrT="[Text]" custT="1"/>
      <dgm:spPr/>
      <dgm:t>
        <a:bodyPr/>
        <a:lstStyle/>
        <a:p>
          <a:r>
            <a:rPr lang="en-US" sz="1800" dirty="0">
              <a:latin typeface="Calibri" pitchFamily="34" charset="0"/>
            </a:rPr>
            <a:t>BOT Approval 05/2006</a:t>
          </a:r>
        </a:p>
      </dgm:t>
    </dgm:pt>
    <dgm:pt modelId="{72EF0B2C-1FFC-4FD2-9B16-60A6AA0FA3B1}" type="parTrans" cxnId="{8281872D-5E41-4AAC-93A5-2B0B7860D25B}">
      <dgm:prSet/>
      <dgm:spPr/>
      <dgm:t>
        <a:bodyPr/>
        <a:lstStyle/>
        <a:p>
          <a:endParaRPr lang="en-US"/>
        </a:p>
      </dgm:t>
    </dgm:pt>
    <dgm:pt modelId="{2FD615CF-2A6C-4E20-8D99-85D7CADE4C10}" type="sibTrans" cxnId="{8281872D-5E41-4AAC-93A5-2B0B7860D25B}">
      <dgm:prSet/>
      <dgm:spPr/>
      <dgm:t>
        <a:bodyPr/>
        <a:lstStyle/>
        <a:p>
          <a:endParaRPr lang="en-US"/>
        </a:p>
      </dgm:t>
    </dgm:pt>
    <dgm:pt modelId="{AF4E3F77-F277-4C6F-8EE3-FB046044130E}">
      <dgm:prSet phldrT="[Text]" custT="1"/>
      <dgm:spPr/>
      <dgm:t>
        <a:bodyPr/>
        <a:lstStyle/>
        <a:p>
          <a:r>
            <a:rPr lang="en-US" sz="1800" dirty="0">
              <a:latin typeface="Calibri" pitchFamily="34" charset="0"/>
            </a:rPr>
            <a:t>FERC Approval 01/2008 (Order 706)</a:t>
          </a:r>
        </a:p>
      </dgm:t>
    </dgm:pt>
    <dgm:pt modelId="{0D6340B9-43AF-4DC2-83F5-832B6B425D94}" type="parTrans" cxnId="{1F1450E7-7F3C-4E26-BBA8-36B8E39D8024}">
      <dgm:prSet/>
      <dgm:spPr/>
      <dgm:t>
        <a:bodyPr/>
        <a:lstStyle/>
        <a:p>
          <a:endParaRPr lang="en-US"/>
        </a:p>
      </dgm:t>
    </dgm:pt>
    <dgm:pt modelId="{5C501BC9-77FF-4F7F-8FB3-1E90ED65129B}" type="sibTrans" cxnId="{1F1450E7-7F3C-4E26-BBA8-36B8E39D8024}">
      <dgm:prSet/>
      <dgm:spPr/>
      <dgm:t>
        <a:bodyPr/>
        <a:lstStyle/>
        <a:p>
          <a:endParaRPr lang="en-US"/>
        </a:p>
      </dgm:t>
    </dgm:pt>
    <dgm:pt modelId="{F07756DC-8D11-4381-ACF9-FCD91F961D7D}">
      <dgm:prSet phldrT="[Text]"/>
      <dgm:spPr>
        <a:solidFill>
          <a:schemeClr val="accent6"/>
        </a:solidFill>
      </dgm:spPr>
      <dgm:t>
        <a:bodyPr/>
        <a:lstStyle/>
        <a:p>
          <a:r>
            <a:rPr lang="en-US" b="1" dirty="0"/>
            <a:t>CIP Version 2</a:t>
          </a:r>
        </a:p>
      </dgm:t>
    </dgm:pt>
    <dgm:pt modelId="{EB8F06E8-A025-4C32-9E09-33BD76AA28C9}" type="parTrans" cxnId="{6F25DCE5-0D91-49A5-9696-49B472ADF2DF}">
      <dgm:prSet/>
      <dgm:spPr/>
      <dgm:t>
        <a:bodyPr/>
        <a:lstStyle/>
        <a:p>
          <a:endParaRPr lang="en-US"/>
        </a:p>
      </dgm:t>
    </dgm:pt>
    <dgm:pt modelId="{1C35B3D5-57C0-467E-B528-B1F31B5B71C8}" type="sibTrans" cxnId="{6F25DCE5-0D91-49A5-9696-49B472ADF2DF}">
      <dgm:prSet/>
      <dgm:spPr/>
      <dgm:t>
        <a:bodyPr/>
        <a:lstStyle/>
        <a:p>
          <a:endParaRPr lang="en-US"/>
        </a:p>
      </dgm:t>
    </dgm:pt>
    <dgm:pt modelId="{667F41A8-13F8-43C2-8451-A5D84D359D8B}">
      <dgm:prSet phldrT="[Text]" custT="1"/>
      <dgm:spPr/>
      <dgm:t>
        <a:bodyPr/>
        <a:lstStyle/>
        <a:p>
          <a:r>
            <a:rPr lang="en-US" sz="1800" dirty="0">
              <a:latin typeface="Calibri" pitchFamily="34" charset="0"/>
            </a:rPr>
            <a:t>BOT Approval  05/2009</a:t>
          </a:r>
        </a:p>
      </dgm:t>
    </dgm:pt>
    <dgm:pt modelId="{DF00E3C7-2FEB-4780-82DA-62C4B4F12006}" type="parTrans" cxnId="{6C9E5BC9-5CCC-4414-9908-E010707174DE}">
      <dgm:prSet/>
      <dgm:spPr/>
      <dgm:t>
        <a:bodyPr/>
        <a:lstStyle/>
        <a:p>
          <a:endParaRPr lang="en-US"/>
        </a:p>
      </dgm:t>
    </dgm:pt>
    <dgm:pt modelId="{DA64C703-B25E-4830-B71B-61F00B3BAE6E}" type="sibTrans" cxnId="{6C9E5BC9-5CCC-4414-9908-E010707174DE}">
      <dgm:prSet/>
      <dgm:spPr/>
      <dgm:t>
        <a:bodyPr/>
        <a:lstStyle/>
        <a:p>
          <a:endParaRPr lang="en-US"/>
        </a:p>
      </dgm:t>
    </dgm:pt>
    <dgm:pt modelId="{BD5D35CB-C6A8-4992-972E-7E416A01A2C3}">
      <dgm:prSet phldrT="[Text]" custT="1"/>
      <dgm:spPr/>
      <dgm:t>
        <a:bodyPr/>
        <a:lstStyle/>
        <a:p>
          <a:r>
            <a:rPr lang="en-US" sz="1800" dirty="0">
              <a:latin typeface="Calibri" pitchFamily="34" charset="0"/>
            </a:rPr>
            <a:t>FERC Approval 09/2009</a:t>
          </a:r>
        </a:p>
      </dgm:t>
    </dgm:pt>
    <dgm:pt modelId="{1859A218-AF67-40F4-883B-39D40EF025D7}" type="parTrans" cxnId="{9D34E417-894D-414A-88B0-7777BDF206CC}">
      <dgm:prSet/>
      <dgm:spPr/>
      <dgm:t>
        <a:bodyPr/>
        <a:lstStyle/>
        <a:p>
          <a:endParaRPr lang="en-US"/>
        </a:p>
      </dgm:t>
    </dgm:pt>
    <dgm:pt modelId="{A136E64F-4C9F-422A-8325-1289DA6DD58E}" type="sibTrans" cxnId="{9D34E417-894D-414A-88B0-7777BDF206CC}">
      <dgm:prSet/>
      <dgm:spPr/>
      <dgm:t>
        <a:bodyPr/>
        <a:lstStyle/>
        <a:p>
          <a:endParaRPr lang="en-US"/>
        </a:p>
      </dgm:t>
    </dgm:pt>
    <dgm:pt modelId="{82FD1C60-20E9-408E-83D5-1B3E7A90FF07}">
      <dgm:prSet phldrT="[Text]"/>
      <dgm:spPr>
        <a:solidFill>
          <a:srgbClr val="00B050"/>
        </a:solidFill>
      </dgm:spPr>
      <dgm:t>
        <a:bodyPr/>
        <a:lstStyle/>
        <a:p>
          <a:r>
            <a:rPr lang="en-US" b="1" dirty="0"/>
            <a:t>CIP Version 3</a:t>
          </a:r>
        </a:p>
        <a:p>
          <a:r>
            <a:rPr lang="en-US" b="1" dirty="0"/>
            <a:t>Currently Effective</a:t>
          </a:r>
        </a:p>
      </dgm:t>
    </dgm:pt>
    <dgm:pt modelId="{6C7B2F77-7E67-4674-BF78-4BB2BEA8DECB}" type="parTrans" cxnId="{0E470ECF-72B7-4EB4-9A69-C6D2891E1564}">
      <dgm:prSet/>
      <dgm:spPr/>
      <dgm:t>
        <a:bodyPr/>
        <a:lstStyle/>
        <a:p>
          <a:endParaRPr lang="en-US"/>
        </a:p>
      </dgm:t>
    </dgm:pt>
    <dgm:pt modelId="{8418DC51-1B50-4B39-BDBA-CAC204983314}" type="sibTrans" cxnId="{0E470ECF-72B7-4EB4-9A69-C6D2891E1564}">
      <dgm:prSet/>
      <dgm:spPr/>
      <dgm:t>
        <a:bodyPr/>
        <a:lstStyle/>
        <a:p>
          <a:endParaRPr lang="en-US"/>
        </a:p>
      </dgm:t>
    </dgm:pt>
    <dgm:pt modelId="{306412E8-21A7-443F-8727-EEDD69D10AB5}">
      <dgm:prSet phldrT="[Text]" custT="1"/>
      <dgm:spPr/>
      <dgm:t>
        <a:bodyPr/>
        <a:lstStyle/>
        <a:p>
          <a:r>
            <a:rPr lang="en-US" sz="1800" dirty="0">
              <a:latin typeface="Calibri" pitchFamily="34" charset="0"/>
            </a:rPr>
            <a:t>BOT Approval 12/2009</a:t>
          </a:r>
        </a:p>
      </dgm:t>
    </dgm:pt>
    <dgm:pt modelId="{5D8E9502-5799-4A8B-8A78-DD7CD41CB22D}" type="parTrans" cxnId="{53F27235-2064-493B-8900-DD0EFB492EB8}">
      <dgm:prSet/>
      <dgm:spPr/>
      <dgm:t>
        <a:bodyPr/>
        <a:lstStyle/>
        <a:p>
          <a:endParaRPr lang="en-US"/>
        </a:p>
      </dgm:t>
    </dgm:pt>
    <dgm:pt modelId="{0707FB15-A426-4B73-9AF8-DF993348C239}" type="sibTrans" cxnId="{53F27235-2064-493B-8900-DD0EFB492EB8}">
      <dgm:prSet/>
      <dgm:spPr/>
      <dgm:t>
        <a:bodyPr/>
        <a:lstStyle/>
        <a:p>
          <a:endParaRPr lang="en-US"/>
        </a:p>
      </dgm:t>
    </dgm:pt>
    <dgm:pt modelId="{F850BA85-AFF0-453B-8582-8BC4F7310265}">
      <dgm:prSet phldrT="[Text]" custT="1"/>
      <dgm:spPr/>
      <dgm:t>
        <a:bodyPr/>
        <a:lstStyle/>
        <a:p>
          <a:r>
            <a:rPr lang="en-US" sz="1800" dirty="0">
              <a:latin typeface="Calibri" pitchFamily="34" charset="0"/>
            </a:rPr>
            <a:t>FERC Approval 03/2010</a:t>
          </a:r>
        </a:p>
      </dgm:t>
    </dgm:pt>
    <dgm:pt modelId="{DD66CEEA-38FE-4790-8B66-800B7B97FCA9}" type="parTrans" cxnId="{53560879-5917-4E07-AC4A-DFC05F43CBA5}">
      <dgm:prSet/>
      <dgm:spPr/>
      <dgm:t>
        <a:bodyPr/>
        <a:lstStyle/>
        <a:p>
          <a:endParaRPr lang="en-US"/>
        </a:p>
      </dgm:t>
    </dgm:pt>
    <dgm:pt modelId="{E3C3C756-AE45-4AE5-8165-C82D3BAB666C}" type="sibTrans" cxnId="{53560879-5917-4E07-AC4A-DFC05F43CBA5}">
      <dgm:prSet/>
      <dgm:spPr/>
      <dgm:t>
        <a:bodyPr/>
        <a:lstStyle/>
        <a:p>
          <a:endParaRPr lang="en-US"/>
        </a:p>
      </dgm:t>
    </dgm:pt>
    <dgm:pt modelId="{B86F3C54-EBEE-4680-994C-F4726E7F5EDB}">
      <dgm:prSet phldrT="[Text]"/>
      <dgm:spPr>
        <a:solidFill>
          <a:srgbClr val="F04C0A"/>
        </a:solidFill>
      </dgm:spPr>
      <dgm:t>
        <a:bodyPr/>
        <a:lstStyle/>
        <a:p>
          <a:r>
            <a:rPr lang="en-US" b="1" dirty="0"/>
            <a:t>CIP Version 4 </a:t>
          </a:r>
        </a:p>
        <a:p>
          <a:r>
            <a:rPr lang="en-US" b="1" dirty="0"/>
            <a:t>(Surpassed by CIP Version 5)</a:t>
          </a:r>
        </a:p>
      </dgm:t>
    </dgm:pt>
    <dgm:pt modelId="{B411621B-C97C-434D-A81D-8904A76A9325}" type="parTrans" cxnId="{C2B8E912-3B44-4AF0-A980-EB42EB8C980B}">
      <dgm:prSet/>
      <dgm:spPr/>
      <dgm:t>
        <a:bodyPr/>
        <a:lstStyle/>
        <a:p>
          <a:endParaRPr lang="en-US"/>
        </a:p>
      </dgm:t>
    </dgm:pt>
    <dgm:pt modelId="{F1B03C6E-806D-40E6-9689-98BC0A3AD86E}" type="sibTrans" cxnId="{C2B8E912-3B44-4AF0-A980-EB42EB8C980B}">
      <dgm:prSet/>
      <dgm:spPr/>
      <dgm:t>
        <a:bodyPr/>
        <a:lstStyle/>
        <a:p>
          <a:endParaRPr lang="en-US"/>
        </a:p>
      </dgm:t>
    </dgm:pt>
    <dgm:pt modelId="{4249FAAE-2472-46D7-BEB5-8D57DDAFDC87}">
      <dgm:prSet phldrT="[Text]" custT="1"/>
      <dgm:spPr/>
      <dgm:t>
        <a:bodyPr/>
        <a:lstStyle/>
        <a:p>
          <a:r>
            <a:rPr lang="en-US" sz="1800" dirty="0">
              <a:latin typeface="Calibri" pitchFamily="34" charset="0"/>
            </a:rPr>
            <a:t>BOT Approval 01/2011</a:t>
          </a:r>
        </a:p>
      </dgm:t>
    </dgm:pt>
    <dgm:pt modelId="{B67864BD-ED95-4F1A-BE30-C6C01C84E16F}" type="parTrans" cxnId="{BBEDEB0D-68E0-428B-8DD3-B35156E9341F}">
      <dgm:prSet/>
      <dgm:spPr/>
      <dgm:t>
        <a:bodyPr/>
        <a:lstStyle/>
        <a:p>
          <a:endParaRPr lang="en-US"/>
        </a:p>
      </dgm:t>
    </dgm:pt>
    <dgm:pt modelId="{FDA70E8A-A941-44DE-9521-0409CA2F6F14}" type="sibTrans" cxnId="{BBEDEB0D-68E0-428B-8DD3-B35156E9341F}">
      <dgm:prSet/>
      <dgm:spPr/>
      <dgm:t>
        <a:bodyPr/>
        <a:lstStyle/>
        <a:p>
          <a:endParaRPr lang="en-US"/>
        </a:p>
      </dgm:t>
    </dgm:pt>
    <dgm:pt modelId="{55F99B24-D042-49C1-B008-F46B700BD553}">
      <dgm:prSet phldrT="[Text]" custT="1"/>
      <dgm:spPr/>
      <dgm:t>
        <a:bodyPr/>
        <a:lstStyle/>
        <a:p>
          <a:r>
            <a:rPr lang="en-US" sz="1800" dirty="0">
              <a:latin typeface="Calibri" pitchFamily="34" charset="0"/>
            </a:rPr>
            <a:t>FERC Approval 04/2012 (approval effective 06/25/2012)</a:t>
          </a:r>
        </a:p>
      </dgm:t>
    </dgm:pt>
    <dgm:pt modelId="{E255C949-377D-422B-9223-9CAE79813C8E}" type="parTrans" cxnId="{2AB8B9BC-689E-4B8C-93C4-ADA43D24B394}">
      <dgm:prSet/>
      <dgm:spPr/>
      <dgm:t>
        <a:bodyPr/>
        <a:lstStyle/>
        <a:p>
          <a:endParaRPr lang="en-US"/>
        </a:p>
      </dgm:t>
    </dgm:pt>
    <dgm:pt modelId="{71585BFA-6483-4932-BF77-A8795AB358C2}" type="sibTrans" cxnId="{2AB8B9BC-689E-4B8C-93C4-ADA43D24B394}">
      <dgm:prSet/>
      <dgm:spPr/>
      <dgm:t>
        <a:bodyPr/>
        <a:lstStyle/>
        <a:p>
          <a:endParaRPr lang="en-US"/>
        </a:p>
      </dgm:t>
    </dgm:pt>
    <dgm:pt modelId="{E7C51250-DF01-44A7-BF47-6F234B981192}">
      <dgm:prSet phldrT="[Text]" custT="1"/>
      <dgm:spPr/>
      <dgm:t>
        <a:bodyPr/>
        <a:lstStyle/>
        <a:p>
          <a:endParaRPr lang="en-US" sz="1050" dirty="0">
            <a:latin typeface="Calibri" pitchFamily="34" charset="0"/>
          </a:endParaRPr>
        </a:p>
      </dgm:t>
    </dgm:pt>
    <dgm:pt modelId="{68C2ABB1-58BC-45DD-AF6A-4BEFC00C9BEC}" type="parTrans" cxnId="{0CBD48A4-6934-4643-920C-CEAEA33F3AA6}">
      <dgm:prSet/>
      <dgm:spPr/>
      <dgm:t>
        <a:bodyPr/>
        <a:lstStyle/>
        <a:p>
          <a:endParaRPr lang="en-US"/>
        </a:p>
      </dgm:t>
    </dgm:pt>
    <dgm:pt modelId="{BAFCF8A6-67D2-47E1-89B8-B4EDAF7949B4}" type="sibTrans" cxnId="{0CBD48A4-6934-4643-920C-CEAEA33F3AA6}">
      <dgm:prSet/>
      <dgm:spPr/>
      <dgm:t>
        <a:bodyPr/>
        <a:lstStyle/>
        <a:p>
          <a:endParaRPr lang="en-US"/>
        </a:p>
      </dgm:t>
    </dgm:pt>
    <dgm:pt modelId="{F4AE9D49-DF1D-4302-9FDA-4BAF0F092CE5}">
      <dgm:prSet phldrT="[Text]" custT="1"/>
      <dgm:spPr>
        <a:solidFill>
          <a:srgbClr val="00B050"/>
        </a:solidFill>
      </dgm:spPr>
      <dgm:t>
        <a:bodyPr/>
        <a:lstStyle/>
        <a:p>
          <a:pPr>
            <a:spcAft>
              <a:spcPts val="0"/>
            </a:spcAft>
          </a:pPr>
          <a:r>
            <a:rPr lang="en-US" sz="1300" b="1" dirty="0">
              <a:solidFill>
                <a:schemeClr val="bg1"/>
              </a:solidFill>
              <a:latin typeface="+mn-lt"/>
            </a:rPr>
            <a:t>CIP Version 5</a:t>
          </a:r>
          <a:br>
            <a:rPr lang="en-US" sz="1300" b="1" dirty="0">
              <a:solidFill>
                <a:schemeClr val="bg1"/>
              </a:solidFill>
              <a:latin typeface="+mn-lt"/>
            </a:rPr>
          </a:br>
          <a:r>
            <a:rPr lang="en-US" sz="1300" b="1" dirty="0">
              <a:solidFill>
                <a:schemeClr val="bg1"/>
              </a:solidFill>
              <a:latin typeface="+mn-lt"/>
            </a:rPr>
            <a:t>Effective: 2 years following approval </a:t>
          </a:r>
        </a:p>
        <a:p>
          <a:pPr>
            <a:spcAft>
              <a:spcPts val="0"/>
            </a:spcAft>
          </a:pPr>
          <a:r>
            <a:rPr lang="en-US" sz="1300" b="1" dirty="0">
              <a:solidFill>
                <a:schemeClr val="bg1"/>
              </a:solidFill>
              <a:latin typeface="+mn-lt"/>
            </a:rPr>
            <a:t>(3 years for Low Impact Assets) </a:t>
          </a:r>
        </a:p>
      </dgm:t>
    </dgm:pt>
    <dgm:pt modelId="{835F9B8E-CCDE-497D-9DD4-3E28C7326D0E}" type="parTrans" cxnId="{530A2128-A125-4578-96AD-5CC330BA7B54}">
      <dgm:prSet/>
      <dgm:spPr/>
      <dgm:t>
        <a:bodyPr/>
        <a:lstStyle/>
        <a:p>
          <a:endParaRPr lang="en-US"/>
        </a:p>
      </dgm:t>
    </dgm:pt>
    <dgm:pt modelId="{BC426549-9526-43D7-8CC5-B360246F982C}" type="sibTrans" cxnId="{530A2128-A125-4578-96AD-5CC330BA7B54}">
      <dgm:prSet/>
      <dgm:spPr/>
      <dgm:t>
        <a:bodyPr/>
        <a:lstStyle/>
        <a:p>
          <a:endParaRPr lang="en-US"/>
        </a:p>
      </dgm:t>
    </dgm:pt>
    <dgm:pt modelId="{EB33BCA9-2079-4C31-A9EE-4FF695ADD453}">
      <dgm:prSet phldrT="[Text]" custT="1"/>
      <dgm:spPr/>
      <dgm:t>
        <a:bodyPr/>
        <a:lstStyle/>
        <a:p>
          <a:r>
            <a:rPr lang="en-US" sz="1800" dirty="0">
              <a:latin typeface="Calibri" pitchFamily="34" charset="0"/>
            </a:rPr>
            <a:t>BOT Approval 11/2012</a:t>
          </a:r>
        </a:p>
      </dgm:t>
    </dgm:pt>
    <dgm:pt modelId="{CC5291DA-7AD2-4FE7-89A4-D55EA1BB92C1}" type="parTrans" cxnId="{2596B830-DBCC-494E-98F8-B28B8F2ED516}">
      <dgm:prSet/>
      <dgm:spPr/>
      <dgm:t>
        <a:bodyPr/>
        <a:lstStyle/>
        <a:p>
          <a:endParaRPr lang="en-US"/>
        </a:p>
      </dgm:t>
    </dgm:pt>
    <dgm:pt modelId="{FA7C32AF-14AA-47A0-B533-66D835BA09D9}" type="sibTrans" cxnId="{2596B830-DBCC-494E-98F8-B28B8F2ED516}">
      <dgm:prSet/>
      <dgm:spPr/>
      <dgm:t>
        <a:bodyPr/>
        <a:lstStyle/>
        <a:p>
          <a:endParaRPr lang="en-US"/>
        </a:p>
      </dgm:t>
    </dgm:pt>
    <dgm:pt modelId="{703B99D3-D71A-495E-A8D6-E5100A38DBE1}">
      <dgm:prSet phldrT="[Text]" custT="1"/>
      <dgm:spPr/>
      <dgm:t>
        <a:bodyPr/>
        <a:lstStyle/>
        <a:p>
          <a:r>
            <a:rPr lang="en-US" sz="1800" dirty="0">
              <a:latin typeface="Calibri" pitchFamily="34" charset="0"/>
            </a:rPr>
            <a:t>FERC Approval 11/2013</a:t>
          </a:r>
        </a:p>
      </dgm:t>
    </dgm:pt>
    <dgm:pt modelId="{7D027519-C95E-4A70-9102-358AB60A684E}" type="parTrans" cxnId="{D2DFC796-A93B-41DB-BC0E-1AC190BC5A23}">
      <dgm:prSet/>
      <dgm:spPr/>
      <dgm:t>
        <a:bodyPr/>
        <a:lstStyle/>
        <a:p>
          <a:endParaRPr lang="en-US"/>
        </a:p>
      </dgm:t>
    </dgm:pt>
    <dgm:pt modelId="{A1310DFB-C251-4C6C-A843-362E5E83E4CC}" type="sibTrans" cxnId="{D2DFC796-A93B-41DB-BC0E-1AC190BC5A23}">
      <dgm:prSet/>
      <dgm:spPr/>
      <dgm:t>
        <a:bodyPr/>
        <a:lstStyle/>
        <a:p>
          <a:endParaRPr lang="en-US"/>
        </a:p>
      </dgm:t>
    </dgm:pt>
    <dgm:pt modelId="{9E5F6644-5F1E-409F-B58D-BB32D0E92B9B}" type="pres">
      <dgm:prSet presAssocID="{95C67D7C-EE77-4D6A-BC5C-27AE822780B6}" presName="Name0" presStyleCnt="0">
        <dgm:presLayoutVars>
          <dgm:dir/>
          <dgm:animLvl val="lvl"/>
          <dgm:resizeHandles/>
        </dgm:presLayoutVars>
      </dgm:prSet>
      <dgm:spPr/>
    </dgm:pt>
    <dgm:pt modelId="{CBFE4212-3F74-415F-8917-7AFEDDB821B0}" type="pres">
      <dgm:prSet presAssocID="{58F17B49-1533-4B63-906A-FEE088458758}" presName="linNode" presStyleCnt="0"/>
      <dgm:spPr/>
    </dgm:pt>
    <dgm:pt modelId="{FA59C6D3-0D32-4CA9-802F-8032210A7076}" type="pres">
      <dgm:prSet presAssocID="{58F17B49-1533-4B63-906A-FEE088458758}" presName="parentShp" presStyleLbl="node1" presStyleIdx="0" presStyleCnt="6" custScaleY="62821">
        <dgm:presLayoutVars>
          <dgm:bulletEnabled val="1"/>
        </dgm:presLayoutVars>
      </dgm:prSet>
      <dgm:spPr/>
    </dgm:pt>
    <dgm:pt modelId="{C0F6464B-CBE6-4ABC-8071-268D37980811}" type="pres">
      <dgm:prSet presAssocID="{58F17B49-1533-4B63-906A-FEE088458758}" presName="childShp" presStyleLbl="bgAccFollowNode1" presStyleIdx="0" presStyleCnt="6" custScaleY="62821" custLinFactNeighborY="-119">
        <dgm:presLayoutVars>
          <dgm:bulletEnabled val="1"/>
        </dgm:presLayoutVars>
      </dgm:prSet>
      <dgm:spPr/>
    </dgm:pt>
    <dgm:pt modelId="{AF5C585C-9C25-4530-A14D-A59536BEA6D7}" type="pres">
      <dgm:prSet presAssocID="{05A2FA73-951B-4521-9C61-C870503723C4}" presName="spacing" presStyleCnt="0"/>
      <dgm:spPr/>
    </dgm:pt>
    <dgm:pt modelId="{32EFCFD6-6FDF-4ED2-A130-E2A86DF1C240}" type="pres">
      <dgm:prSet presAssocID="{5BD98D39-7BE5-45E7-AFD5-72CB82AD3E4F}" presName="linNode" presStyleCnt="0"/>
      <dgm:spPr/>
    </dgm:pt>
    <dgm:pt modelId="{0C81C838-0EB0-4E39-B834-BDC1A26EE57F}" type="pres">
      <dgm:prSet presAssocID="{5BD98D39-7BE5-45E7-AFD5-72CB82AD3E4F}" presName="parentShp" presStyleLbl="node1" presStyleIdx="1" presStyleCnt="6">
        <dgm:presLayoutVars>
          <dgm:bulletEnabled val="1"/>
        </dgm:presLayoutVars>
      </dgm:prSet>
      <dgm:spPr/>
    </dgm:pt>
    <dgm:pt modelId="{563B660A-6268-45DB-81C6-8F7D027966F3}" type="pres">
      <dgm:prSet presAssocID="{5BD98D39-7BE5-45E7-AFD5-72CB82AD3E4F}" presName="childShp" presStyleLbl="bgAccFollowNode1" presStyleIdx="1" presStyleCnt="6">
        <dgm:presLayoutVars>
          <dgm:bulletEnabled val="1"/>
        </dgm:presLayoutVars>
      </dgm:prSet>
      <dgm:spPr/>
    </dgm:pt>
    <dgm:pt modelId="{AC907032-566E-48CC-868D-45E94E25AC66}" type="pres">
      <dgm:prSet presAssocID="{4DE01537-ABF1-42F8-9ADF-BE3F482CEF46}" presName="spacing" presStyleCnt="0"/>
      <dgm:spPr/>
    </dgm:pt>
    <dgm:pt modelId="{98003F0A-E9BE-4A16-9F8C-7871AC9B605E}" type="pres">
      <dgm:prSet presAssocID="{F07756DC-8D11-4381-ACF9-FCD91F961D7D}" presName="linNode" presStyleCnt="0"/>
      <dgm:spPr/>
    </dgm:pt>
    <dgm:pt modelId="{6A2B4538-A173-4C16-92F8-B54AD5213149}" type="pres">
      <dgm:prSet presAssocID="{F07756DC-8D11-4381-ACF9-FCD91F961D7D}" presName="parentShp" presStyleLbl="node1" presStyleIdx="2" presStyleCnt="6" custScaleY="65693" custLinFactNeighborY="-1135">
        <dgm:presLayoutVars>
          <dgm:bulletEnabled val="1"/>
        </dgm:presLayoutVars>
      </dgm:prSet>
      <dgm:spPr/>
    </dgm:pt>
    <dgm:pt modelId="{4EF84C02-832E-4490-AFE3-FDBE4F1EEE66}" type="pres">
      <dgm:prSet presAssocID="{F07756DC-8D11-4381-ACF9-FCD91F961D7D}" presName="childShp" presStyleLbl="bgAccFollowNode1" presStyleIdx="2" presStyleCnt="6" custScaleY="65693">
        <dgm:presLayoutVars>
          <dgm:bulletEnabled val="1"/>
        </dgm:presLayoutVars>
      </dgm:prSet>
      <dgm:spPr/>
    </dgm:pt>
    <dgm:pt modelId="{439D5774-1CE2-4581-A3B8-D8736E6BE212}" type="pres">
      <dgm:prSet presAssocID="{1C35B3D5-57C0-467E-B528-B1F31B5B71C8}" presName="spacing" presStyleCnt="0"/>
      <dgm:spPr/>
    </dgm:pt>
    <dgm:pt modelId="{49610D3A-7E98-4163-8DD1-74B30CF9CEDB}" type="pres">
      <dgm:prSet presAssocID="{82FD1C60-20E9-408E-83D5-1B3E7A90FF07}" presName="linNode" presStyleCnt="0"/>
      <dgm:spPr/>
    </dgm:pt>
    <dgm:pt modelId="{8A1543DE-1254-4624-BD53-8EA86B6EFB68}" type="pres">
      <dgm:prSet presAssocID="{82FD1C60-20E9-408E-83D5-1B3E7A90FF07}" presName="parentShp" presStyleLbl="node1" presStyleIdx="3" presStyleCnt="6" custScaleY="59486">
        <dgm:presLayoutVars>
          <dgm:bulletEnabled val="1"/>
        </dgm:presLayoutVars>
      </dgm:prSet>
      <dgm:spPr/>
    </dgm:pt>
    <dgm:pt modelId="{13FC1730-4CC1-4460-8017-CBBEE4466B70}" type="pres">
      <dgm:prSet presAssocID="{82FD1C60-20E9-408E-83D5-1B3E7A90FF07}" presName="childShp" presStyleLbl="bgAccFollowNode1" presStyleIdx="3" presStyleCnt="6" custScaleY="56025">
        <dgm:presLayoutVars>
          <dgm:bulletEnabled val="1"/>
        </dgm:presLayoutVars>
      </dgm:prSet>
      <dgm:spPr/>
    </dgm:pt>
    <dgm:pt modelId="{5482BB26-4E50-4CC8-8F09-A4BF16D9106B}" type="pres">
      <dgm:prSet presAssocID="{8418DC51-1B50-4B39-BDBA-CAC204983314}" presName="spacing" presStyleCnt="0"/>
      <dgm:spPr/>
    </dgm:pt>
    <dgm:pt modelId="{46CC6538-3197-4E35-885E-68BC72E49B7B}" type="pres">
      <dgm:prSet presAssocID="{B86F3C54-EBEE-4680-994C-F4726E7F5EDB}" presName="linNode" presStyleCnt="0"/>
      <dgm:spPr/>
    </dgm:pt>
    <dgm:pt modelId="{CF766927-029C-44C8-B40D-B08DE3D92399}" type="pres">
      <dgm:prSet presAssocID="{B86F3C54-EBEE-4680-994C-F4726E7F5EDB}" presName="parentShp" presStyleLbl="node1" presStyleIdx="4" presStyleCnt="6" custLinFactNeighborY="1728">
        <dgm:presLayoutVars>
          <dgm:bulletEnabled val="1"/>
        </dgm:presLayoutVars>
      </dgm:prSet>
      <dgm:spPr/>
    </dgm:pt>
    <dgm:pt modelId="{5BE0D47A-E559-45DB-AB0D-12897C2B4107}" type="pres">
      <dgm:prSet presAssocID="{B86F3C54-EBEE-4680-994C-F4726E7F5EDB}" presName="childShp" presStyleLbl="bgAccFollowNode1" presStyleIdx="4" presStyleCnt="6">
        <dgm:presLayoutVars>
          <dgm:bulletEnabled val="1"/>
        </dgm:presLayoutVars>
      </dgm:prSet>
      <dgm:spPr/>
    </dgm:pt>
    <dgm:pt modelId="{3F5986D4-782F-41B0-93BD-288D0396A4E0}" type="pres">
      <dgm:prSet presAssocID="{F1B03C6E-806D-40E6-9689-98BC0A3AD86E}" presName="spacing" presStyleCnt="0"/>
      <dgm:spPr/>
    </dgm:pt>
    <dgm:pt modelId="{D5E03352-82B5-4205-A71A-8C6FED878537}" type="pres">
      <dgm:prSet presAssocID="{F4AE9D49-DF1D-4302-9FDA-4BAF0F092CE5}" presName="linNode" presStyleCnt="0"/>
      <dgm:spPr/>
    </dgm:pt>
    <dgm:pt modelId="{8B43F886-5A4C-41D9-9907-E9E4974154F8}" type="pres">
      <dgm:prSet presAssocID="{F4AE9D49-DF1D-4302-9FDA-4BAF0F092CE5}" presName="parentShp" presStyleLbl="node1" presStyleIdx="5" presStyleCnt="6">
        <dgm:presLayoutVars>
          <dgm:bulletEnabled val="1"/>
        </dgm:presLayoutVars>
      </dgm:prSet>
      <dgm:spPr/>
    </dgm:pt>
    <dgm:pt modelId="{8EB62382-DB2F-405C-88F4-9C22D73DD37B}" type="pres">
      <dgm:prSet presAssocID="{F4AE9D49-DF1D-4302-9FDA-4BAF0F092CE5}" presName="childShp" presStyleLbl="bgAccFollowNode1" presStyleIdx="5" presStyleCnt="6">
        <dgm:presLayoutVars>
          <dgm:bulletEnabled val="1"/>
        </dgm:presLayoutVars>
      </dgm:prSet>
      <dgm:spPr/>
    </dgm:pt>
  </dgm:ptLst>
  <dgm:cxnLst>
    <dgm:cxn modelId="{1B5CA501-9CF1-4F4D-95A8-85F681D3FCC5}" type="presOf" srcId="{55F99B24-D042-49C1-B008-F46B700BD553}" destId="{5BE0D47A-E559-45DB-AB0D-12897C2B4107}" srcOrd="0" destOrd="1" presId="urn:microsoft.com/office/officeart/2005/8/layout/vList6"/>
    <dgm:cxn modelId="{0C9AFB06-912F-42BD-8A35-78913147EA79}" srcId="{58F17B49-1533-4B63-906A-FEE088458758}" destId="{748DDF0A-275E-42B7-AC78-28DB89DD8C87}" srcOrd="0" destOrd="0" parTransId="{2E78C53A-6582-4052-9B63-84FF280FA647}" sibTransId="{AA17782F-99F0-4A42-BC51-EAA92FEE7589}"/>
    <dgm:cxn modelId="{6D0AB807-B822-4957-BDED-89A56B91FB84}" type="presOf" srcId="{BD5D35CB-C6A8-4992-972E-7E416A01A2C3}" destId="{4EF84C02-832E-4490-AFE3-FDBE4F1EEE66}" srcOrd="0" destOrd="1" presId="urn:microsoft.com/office/officeart/2005/8/layout/vList6"/>
    <dgm:cxn modelId="{BBEDEB0D-68E0-428B-8DD3-B35156E9341F}" srcId="{B86F3C54-EBEE-4680-994C-F4726E7F5EDB}" destId="{4249FAAE-2472-46D7-BEB5-8D57DDAFDC87}" srcOrd="0" destOrd="0" parTransId="{B67864BD-ED95-4F1A-BE30-C6C01C84E16F}" sibTransId="{FDA70E8A-A941-44DE-9521-0409CA2F6F14}"/>
    <dgm:cxn modelId="{A7A5BE0E-9601-41C3-99D9-FA179F74FC99}" type="presOf" srcId="{58F17B49-1533-4B63-906A-FEE088458758}" destId="{FA59C6D3-0D32-4CA9-802F-8032210A7076}" srcOrd="0" destOrd="0" presId="urn:microsoft.com/office/officeart/2005/8/layout/vList6"/>
    <dgm:cxn modelId="{C2B8E912-3B44-4AF0-A980-EB42EB8C980B}" srcId="{95C67D7C-EE77-4D6A-BC5C-27AE822780B6}" destId="{B86F3C54-EBEE-4680-994C-F4726E7F5EDB}" srcOrd="4" destOrd="0" parTransId="{B411621B-C97C-434D-A81D-8904A76A9325}" sibTransId="{F1B03C6E-806D-40E6-9689-98BC0A3AD86E}"/>
    <dgm:cxn modelId="{9D34E417-894D-414A-88B0-7777BDF206CC}" srcId="{F07756DC-8D11-4381-ACF9-FCD91F961D7D}" destId="{BD5D35CB-C6A8-4992-972E-7E416A01A2C3}" srcOrd="1" destOrd="0" parTransId="{1859A218-AF67-40F4-883B-39D40EF025D7}" sibTransId="{A136E64F-4C9F-422A-8325-1289DA6DD58E}"/>
    <dgm:cxn modelId="{0F89B618-F1AB-414C-B6A2-C8E20B198E93}" srcId="{95C67D7C-EE77-4D6A-BC5C-27AE822780B6}" destId="{58F17B49-1533-4B63-906A-FEE088458758}" srcOrd="0" destOrd="0" parTransId="{DC15FD7D-3D6B-4795-9D3E-5973BF91FF65}" sibTransId="{05A2FA73-951B-4521-9C61-C870503723C4}"/>
    <dgm:cxn modelId="{9442941C-EC06-41A4-8E9E-C2214C91F768}" type="presOf" srcId="{5BD98D39-7BE5-45E7-AFD5-72CB82AD3E4F}" destId="{0C81C838-0EB0-4E39-B834-BDC1A26EE57F}" srcOrd="0" destOrd="0" presId="urn:microsoft.com/office/officeart/2005/8/layout/vList6"/>
    <dgm:cxn modelId="{5ACC861E-9CE4-4B04-9007-61673B30FA59}" type="presOf" srcId="{667F41A8-13F8-43C2-8451-A5D84D359D8B}" destId="{4EF84C02-832E-4490-AFE3-FDBE4F1EEE66}" srcOrd="0" destOrd="0" presId="urn:microsoft.com/office/officeart/2005/8/layout/vList6"/>
    <dgm:cxn modelId="{530A2128-A125-4578-96AD-5CC330BA7B54}" srcId="{95C67D7C-EE77-4D6A-BC5C-27AE822780B6}" destId="{F4AE9D49-DF1D-4302-9FDA-4BAF0F092CE5}" srcOrd="5" destOrd="0" parTransId="{835F9B8E-CCDE-497D-9DD4-3E28C7326D0E}" sibTransId="{BC426549-9526-43D7-8CC5-B360246F982C}"/>
    <dgm:cxn modelId="{8281872D-5E41-4AAC-93A5-2B0B7860D25B}" srcId="{5BD98D39-7BE5-45E7-AFD5-72CB82AD3E4F}" destId="{CC6191C2-37F8-4231-9270-FA25AEB9F98F}" srcOrd="1" destOrd="0" parTransId="{72EF0B2C-1FFC-4FD2-9B16-60A6AA0FA3B1}" sibTransId="{2FD615CF-2A6C-4E20-8D99-85D7CADE4C10}"/>
    <dgm:cxn modelId="{2596B830-DBCC-494E-98F8-B28B8F2ED516}" srcId="{F4AE9D49-DF1D-4302-9FDA-4BAF0F092CE5}" destId="{EB33BCA9-2079-4C31-A9EE-4FF695ADD453}" srcOrd="0" destOrd="0" parTransId="{CC5291DA-7AD2-4FE7-89A4-D55EA1BB92C1}" sibTransId="{FA7C32AF-14AA-47A0-B533-66D835BA09D9}"/>
    <dgm:cxn modelId="{53F27235-2064-493B-8900-DD0EFB492EB8}" srcId="{82FD1C60-20E9-408E-83D5-1B3E7A90FF07}" destId="{306412E8-21A7-443F-8727-EEDD69D10AB5}" srcOrd="0" destOrd="0" parTransId="{5D8E9502-5799-4A8B-8A78-DD7CD41CB22D}" sibTransId="{0707FB15-A426-4B73-9AF8-DF993348C239}"/>
    <dgm:cxn modelId="{4E3F9239-BCB0-4220-A756-597D2F7BA389}" type="presOf" srcId="{E7C51250-DF01-44A7-BF47-6F234B981192}" destId="{563B660A-6268-45DB-81C6-8F7D027966F3}" srcOrd="0" destOrd="0" presId="urn:microsoft.com/office/officeart/2005/8/layout/vList6"/>
    <dgm:cxn modelId="{353E9E3B-EBE0-4846-B34F-DBD2F239745B}" type="presOf" srcId="{95C67D7C-EE77-4D6A-BC5C-27AE822780B6}" destId="{9E5F6644-5F1E-409F-B58D-BB32D0E92B9B}" srcOrd="0" destOrd="0" presId="urn:microsoft.com/office/officeart/2005/8/layout/vList6"/>
    <dgm:cxn modelId="{AEAE6740-C4FF-4CBE-9A33-3114EF9BF3DD}" srcId="{58F17B49-1533-4B63-906A-FEE088458758}" destId="{6DB36D05-2A7E-404F-B6AF-B37B2F024A8D}" srcOrd="1" destOrd="0" parTransId="{8182F436-52B4-4D51-8675-FA7597AE4F8D}" sibTransId="{E2A967D7-C9BA-4504-B174-CB65F52E3FDA}"/>
    <dgm:cxn modelId="{E59F2642-3E97-43CF-9FCF-EC24FE7E03D6}" type="presOf" srcId="{EB33BCA9-2079-4C31-A9EE-4FF695ADD453}" destId="{8EB62382-DB2F-405C-88F4-9C22D73DD37B}" srcOrd="0" destOrd="0" presId="urn:microsoft.com/office/officeart/2005/8/layout/vList6"/>
    <dgm:cxn modelId="{AF815A52-7C15-42CA-AE48-87CB1586B180}" type="presOf" srcId="{82FD1C60-20E9-408E-83D5-1B3E7A90FF07}" destId="{8A1543DE-1254-4624-BD53-8EA86B6EFB68}" srcOrd="0" destOrd="0" presId="urn:microsoft.com/office/officeart/2005/8/layout/vList6"/>
    <dgm:cxn modelId="{A230E152-F9C0-4249-BC5E-083C8342193A}" srcId="{95C67D7C-EE77-4D6A-BC5C-27AE822780B6}" destId="{5BD98D39-7BE5-45E7-AFD5-72CB82AD3E4F}" srcOrd="1" destOrd="0" parTransId="{53B8891A-0F57-4040-B805-1B0B795FA171}" sibTransId="{4DE01537-ABF1-42F8-9ADF-BE3F482CEF46}"/>
    <dgm:cxn modelId="{53560879-5917-4E07-AC4A-DFC05F43CBA5}" srcId="{82FD1C60-20E9-408E-83D5-1B3E7A90FF07}" destId="{F850BA85-AFF0-453B-8582-8BC4F7310265}" srcOrd="1" destOrd="0" parTransId="{DD66CEEA-38FE-4790-8B66-800B7B97FCA9}" sibTransId="{E3C3C756-AE45-4AE5-8165-C82D3BAB666C}"/>
    <dgm:cxn modelId="{CD3DF884-9B65-4D4D-82BA-7107738F7E10}" type="presOf" srcId="{703B99D3-D71A-495E-A8D6-E5100A38DBE1}" destId="{8EB62382-DB2F-405C-88F4-9C22D73DD37B}" srcOrd="0" destOrd="1" presId="urn:microsoft.com/office/officeart/2005/8/layout/vList6"/>
    <dgm:cxn modelId="{5AEB6586-9B81-4E72-B0B3-46B23FF0BB85}" type="presOf" srcId="{748DDF0A-275E-42B7-AC78-28DB89DD8C87}" destId="{C0F6464B-CBE6-4ABC-8071-268D37980811}" srcOrd="0" destOrd="0" presId="urn:microsoft.com/office/officeart/2005/8/layout/vList6"/>
    <dgm:cxn modelId="{9621FE92-6B9D-4C52-90F2-E81393CE9F5B}" type="presOf" srcId="{306412E8-21A7-443F-8727-EEDD69D10AB5}" destId="{13FC1730-4CC1-4460-8017-CBBEE4466B70}" srcOrd="0" destOrd="0" presId="urn:microsoft.com/office/officeart/2005/8/layout/vList6"/>
    <dgm:cxn modelId="{D2DFC796-A93B-41DB-BC0E-1AC190BC5A23}" srcId="{F4AE9D49-DF1D-4302-9FDA-4BAF0F092CE5}" destId="{703B99D3-D71A-495E-A8D6-E5100A38DBE1}" srcOrd="1" destOrd="0" parTransId="{7D027519-C95E-4A70-9102-358AB60A684E}" sibTransId="{A1310DFB-C251-4C6C-A843-362E5E83E4CC}"/>
    <dgm:cxn modelId="{0CBD48A4-6934-4643-920C-CEAEA33F3AA6}" srcId="{5BD98D39-7BE5-45E7-AFD5-72CB82AD3E4F}" destId="{E7C51250-DF01-44A7-BF47-6F234B981192}" srcOrd="0" destOrd="0" parTransId="{68C2ABB1-58BC-45DD-AF6A-4BEFC00C9BEC}" sibTransId="{BAFCF8A6-67D2-47E1-89B8-B4EDAF7949B4}"/>
    <dgm:cxn modelId="{A5ABE0A6-B77D-4969-98B7-FEF2056ED521}" type="presOf" srcId="{6DB36D05-2A7E-404F-B6AF-B37B2F024A8D}" destId="{C0F6464B-CBE6-4ABC-8071-268D37980811}" srcOrd="0" destOrd="1" presId="urn:microsoft.com/office/officeart/2005/8/layout/vList6"/>
    <dgm:cxn modelId="{2AB8B9BC-689E-4B8C-93C4-ADA43D24B394}" srcId="{B86F3C54-EBEE-4680-994C-F4726E7F5EDB}" destId="{55F99B24-D042-49C1-B008-F46B700BD553}" srcOrd="1" destOrd="0" parTransId="{E255C949-377D-422B-9223-9CAE79813C8E}" sibTransId="{71585BFA-6483-4932-BF77-A8795AB358C2}"/>
    <dgm:cxn modelId="{53C937C6-B49A-43C7-A42F-C2BB29E20BC0}" type="presOf" srcId="{B86F3C54-EBEE-4680-994C-F4726E7F5EDB}" destId="{CF766927-029C-44C8-B40D-B08DE3D92399}" srcOrd="0" destOrd="0" presId="urn:microsoft.com/office/officeart/2005/8/layout/vList6"/>
    <dgm:cxn modelId="{6C9E5BC9-5CCC-4414-9908-E010707174DE}" srcId="{F07756DC-8D11-4381-ACF9-FCD91F961D7D}" destId="{667F41A8-13F8-43C2-8451-A5D84D359D8B}" srcOrd="0" destOrd="0" parTransId="{DF00E3C7-2FEB-4780-82DA-62C4B4F12006}" sibTransId="{DA64C703-B25E-4830-B71B-61F00B3BAE6E}"/>
    <dgm:cxn modelId="{0E470ECF-72B7-4EB4-9A69-C6D2891E1564}" srcId="{95C67D7C-EE77-4D6A-BC5C-27AE822780B6}" destId="{82FD1C60-20E9-408E-83D5-1B3E7A90FF07}" srcOrd="3" destOrd="0" parTransId="{6C7B2F77-7E67-4674-BF78-4BB2BEA8DECB}" sibTransId="{8418DC51-1B50-4B39-BDBA-CAC204983314}"/>
    <dgm:cxn modelId="{44DAE9D4-0CC4-4EBD-940A-C654F020A3B7}" type="presOf" srcId="{F07756DC-8D11-4381-ACF9-FCD91F961D7D}" destId="{6A2B4538-A173-4C16-92F8-B54AD5213149}" srcOrd="0" destOrd="0" presId="urn:microsoft.com/office/officeart/2005/8/layout/vList6"/>
    <dgm:cxn modelId="{3E9D3ADA-2C91-40B5-BE06-F8A41A09DB4B}" type="presOf" srcId="{CC6191C2-37F8-4231-9270-FA25AEB9F98F}" destId="{563B660A-6268-45DB-81C6-8F7D027966F3}" srcOrd="0" destOrd="1" presId="urn:microsoft.com/office/officeart/2005/8/layout/vList6"/>
    <dgm:cxn modelId="{A0A755DC-549C-4470-B310-2171178C1407}" type="presOf" srcId="{F4AE9D49-DF1D-4302-9FDA-4BAF0F092CE5}" destId="{8B43F886-5A4C-41D9-9907-E9E4974154F8}" srcOrd="0" destOrd="0" presId="urn:microsoft.com/office/officeart/2005/8/layout/vList6"/>
    <dgm:cxn modelId="{8C498EDF-29C1-4DB7-92B2-DF6BBDDDB23A}" type="presOf" srcId="{F850BA85-AFF0-453B-8582-8BC4F7310265}" destId="{13FC1730-4CC1-4460-8017-CBBEE4466B70}" srcOrd="0" destOrd="1" presId="urn:microsoft.com/office/officeart/2005/8/layout/vList6"/>
    <dgm:cxn modelId="{97052BE5-2772-4558-A953-399633BDD52E}" type="presOf" srcId="{4249FAAE-2472-46D7-BEB5-8D57DDAFDC87}" destId="{5BE0D47A-E559-45DB-AB0D-12897C2B4107}" srcOrd="0" destOrd="0" presId="urn:microsoft.com/office/officeart/2005/8/layout/vList6"/>
    <dgm:cxn modelId="{6F25DCE5-0D91-49A5-9696-49B472ADF2DF}" srcId="{95C67D7C-EE77-4D6A-BC5C-27AE822780B6}" destId="{F07756DC-8D11-4381-ACF9-FCD91F961D7D}" srcOrd="2" destOrd="0" parTransId="{EB8F06E8-A025-4C32-9E09-33BD76AA28C9}" sibTransId="{1C35B3D5-57C0-467E-B528-B1F31B5B71C8}"/>
    <dgm:cxn modelId="{1F1450E7-7F3C-4E26-BBA8-36B8E39D8024}" srcId="{5BD98D39-7BE5-45E7-AFD5-72CB82AD3E4F}" destId="{AF4E3F77-F277-4C6F-8EE3-FB046044130E}" srcOrd="2" destOrd="0" parTransId="{0D6340B9-43AF-4DC2-83F5-832B6B425D94}" sibTransId="{5C501BC9-77FF-4F7F-8FB3-1E90ED65129B}"/>
    <dgm:cxn modelId="{F1CDACEB-42C2-45C4-ABC6-590326243AD9}" type="presOf" srcId="{AF4E3F77-F277-4C6F-8EE3-FB046044130E}" destId="{563B660A-6268-45DB-81C6-8F7D027966F3}" srcOrd="0" destOrd="2" presId="urn:microsoft.com/office/officeart/2005/8/layout/vList6"/>
    <dgm:cxn modelId="{29A8D11B-DB19-4AEC-910C-6E2BF32A1C7E}" type="presParOf" srcId="{9E5F6644-5F1E-409F-B58D-BB32D0E92B9B}" destId="{CBFE4212-3F74-415F-8917-7AFEDDB821B0}" srcOrd="0" destOrd="0" presId="urn:microsoft.com/office/officeart/2005/8/layout/vList6"/>
    <dgm:cxn modelId="{FD2E2050-7C1F-4BCC-AAAC-78EC7B072873}" type="presParOf" srcId="{CBFE4212-3F74-415F-8917-7AFEDDB821B0}" destId="{FA59C6D3-0D32-4CA9-802F-8032210A7076}" srcOrd="0" destOrd="0" presId="urn:microsoft.com/office/officeart/2005/8/layout/vList6"/>
    <dgm:cxn modelId="{47EE0BCE-39B1-4198-B9DD-0881EF4C806E}" type="presParOf" srcId="{CBFE4212-3F74-415F-8917-7AFEDDB821B0}" destId="{C0F6464B-CBE6-4ABC-8071-268D37980811}" srcOrd="1" destOrd="0" presId="urn:microsoft.com/office/officeart/2005/8/layout/vList6"/>
    <dgm:cxn modelId="{6E6B3BF6-81C8-4692-86F2-65C4C7A5EE94}" type="presParOf" srcId="{9E5F6644-5F1E-409F-B58D-BB32D0E92B9B}" destId="{AF5C585C-9C25-4530-A14D-A59536BEA6D7}" srcOrd="1" destOrd="0" presId="urn:microsoft.com/office/officeart/2005/8/layout/vList6"/>
    <dgm:cxn modelId="{DE1C7901-232B-4B5F-A5BE-0A2E19FE59A3}" type="presParOf" srcId="{9E5F6644-5F1E-409F-B58D-BB32D0E92B9B}" destId="{32EFCFD6-6FDF-4ED2-A130-E2A86DF1C240}" srcOrd="2" destOrd="0" presId="urn:microsoft.com/office/officeart/2005/8/layout/vList6"/>
    <dgm:cxn modelId="{2A7EB2E7-CC22-44EE-B601-49AB219A2B44}" type="presParOf" srcId="{32EFCFD6-6FDF-4ED2-A130-E2A86DF1C240}" destId="{0C81C838-0EB0-4E39-B834-BDC1A26EE57F}" srcOrd="0" destOrd="0" presId="urn:microsoft.com/office/officeart/2005/8/layout/vList6"/>
    <dgm:cxn modelId="{23B2BCD0-5401-4456-98E7-4723A4791A81}" type="presParOf" srcId="{32EFCFD6-6FDF-4ED2-A130-E2A86DF1C240}" destId="{563B660A-6268-45DB-81C6-8F7D027966F3}" srcOrd="1" destOrd="0" presId="urn:microsoft.com/office/officeart/2005/8/layout/vList6"/>
    <dgm:cxn modelId="{3F45CB9B-ECAF-43FF-9CE7-88D7159D5A10}" type="presParOf" srcId="{9E5F6644-5F1E-409F-B58D-BB32D0E92B9B}" destId="{AC907032-566E-48CC-868D-45E94E25AC66}" srcOrd="3" destOrd="0" presId="urn:microsoft.com/office/officeart/2005/8/layout/vList6"/>
    <dgm:cxn modelId="{B54B7150-E175-4805-BFB2-3EEC27436AB5}" type="presParOf" srcId="{9E5F6644-5F1E-409F-B58D-BB32D0E92B9B}" destId="{98003F0A-E9BE-4A16-9F8C-7871AC9B605E}" srcOrd="4" destOrd="0" presId="urn:microsoft.com/office/officeart/2005/8/layout/vList6"/>
    <dgm:cxn modelId="{130C455B-A14B-4D5A-BFE1-1D1651B3482F}" type="presParOf" srcId="{98003F0A-E9BE-4A16-9F8C-7871AC9B605E}" destId="{6A2B4538-A173-4C16-92F8-B54AD5213149}" srcOrd="0" destOrd="0" presId="urn:microsoft.com/office/officeart/2005/8/layout/vList6"/>
    <dgm:cxn modelId="{D2FE4514-EB2C-4781-A377-25E111891B02}" type="presParOf" srcId="{98003F0A-E9BE-4A16-9F8C-7871AC9B605E}" destId="{4EF84C02-832E-4490-AFE3-FDBE4F1EEE66}" srcOrd="1" destOrd="0" presId="urn:microsoft.com/office/officeart/2005/8/layout/vList6"/>
    <dgm:cxn modelId="{297BB4C1-5AF2-4A32-ADE3-1A93C29599EF}" type="presParOf" srcId="{9E5F6644-5F1E-409F-B58D-BB32D0E92B9B}" destId="{439D5774-1CE2-4581-A3B8-D8736E6BE212}" srcOrd="5" destOrd="0" presId="urn:microsoft.com/office/officeart/2005/8/layout/vList6"/>
    <dgm:cxn modelId="{189AFD12-865D-4402-B8E9-0CCDDFFD0F74}" type="presParOf" srcId="{9E5F6644-5F1E-409F-B58D-BB32D0E92B9B}" destId="{49610D3A-7E98-4163-8DD1-74B30CF9CEDB}" srcOrd="6" destOrd="0" presId="urn:microsoft.com/office/officeart/2005/8/layout/vList6"/>
    <dgm:cxn modelId="{9811A4FE-CE0C-49D5-88F6-E9A4026E82DF}" type="presParOf" srcId="{49610D3A-7E98-4163-8DD1-74B30CF9CEDB}" destId="{8A1543DE-1254-4624-BD53-8EA86B6EFB68}" srcOrd="0" destOrd="0" presId="urn:microsoft.com/office/officeart/2005/8/layout/vList6"/>
    <dgm:cxn modelId="{657858D9-AAEB-4696-909F-1FFD3461288E}" type="presParOf" srcId="{49610D3A-7E98-4163-8DD1-74B30CF9CEDB}" destId="{13FC1730-4CC1-4460-8017-CBBEE4466B70}" srcOrd="1" destOrd="0" presId="urn:microsoft.com/office/officeart/2005/8/layout/vList6"/>
    <dgm:cxn modelId="{F882DAC1-681D-4E04-9563-7E99CF35429C}" type="presParOf" srcId="{9E5F6644-5F1E-409F-B58D-BB32D0E92B9B}" destId="{5482BB26-4E50-4CC8-8F09-A4BF16D9106B}" srcOrd="7" destOrd="0" presId="urn:microsoft.com/office/officeart/2005/8/layout/vList6"/>
    <dgm:cxn modelId="{E8F73034-3453-4A4E-9872-765915575742}" type="presParOf" srcId="{9E5F6644-5F1E-409F-B58D-BB32D0E92B9B}" destId="{46CC6538-3197-4E35-885E-68BC72E49B7B}" srcOrd="8" destOrd="0" presId="urn:microsoft.com/office/officeart/2005/8/layout/vList6"/>
    <dgm:cxn modelId="{161EEFBE-FA9B-44F9-A718-4DAC62F2935F}" type="presParOf" srcId="{46CC6538-3197-4E35-885E-68BC72E49B7B}" destId="{CF766927-029C-44C8-B40D-B08DE3D92399}" srcOrd="0" destOrd="0" presId="urn:microsoft.com/office/officeart/2005/8/layout/vList6"/>
    <dgm:cxn modelId="{EEE212B3-9A3B-4F2C-B00F-297E1EEF05E0}" type="presParOf" srcId="{46CC6538-3197-4E35-885E-68BC72E49B7B}" destId="{5BE0D47A-E559-45DB-AB0D-12897C2B4107}" srcOrd="1" destOrd="0" presId="urn:microsoft.com/office/officeart/2005/8/layout/vList6"/>
    <dgm:cxn modelId="{D4EA2649-FFE0-4206-B42B-CCCCA8F91A6C}" type="presParOf" srcId="{9E5F6644-5F1E-409F-B58D-BB32D0E92B9B}" destId="{3F5986D4-782F-41B0-93BD-288D0396A4E0}" srcOrd="9" destOrd="0" presId="urn:microsoft.com/office/officeart/2005/8/layout/vList6"/>
    <dgm:cxn modelId="{39B080F3-50E4-4093-A970-ACE017503B25}" type="presParOf" srcId="{9E5F6644-5F1E-409F-B58D-BB32D0E92B9B}" destId="{D5E03352-82B5-4205-A71A-8C6FED878537}" srcOrd="10" destOrd="0" presId="urn:microsoft.com/office/officeart/2005/8/layout/vList6"/>
    <dgm:cxn modelId="{9A1D83C2-5456-4AF6-8633-2551D676C2B7}" type="presParOf" srcId="{D5E03352-82B5-4205-A71A-8C6FED878537}" destId="{8B43F886-5A4C-41D9-9907-E9E4974154F8}" srcOrd="0" destOrd="0" presId="urn:microsoft.com/office/officeart/2005/8/layout/vList6"/>
    <dgm:cxn modelId="{1AC7EB1B-CAFA-457E-B0CD-6C4996957F2E}" type="presParOf" srcId="{D5E03352-82B5-4205-A71A-8C6FED878537}" destId="{8EB62382-DB2F-405C-88F4-9C22D73DD37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6464B-CBE6-4ABC-8071-268D37980811}">
      <dsp:nvSpPr>
        <dsp:cNvPr id="0" name=""/>
        <dsp:cNvSpPr/>
      </dsp:nvSpPr>
      <dsp:spPr>
        <a:xfrm>
          <a:off x="3366770" y="5"/>
          <a:ext cx="5050155" cy="56567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Calibri" pitchFamily="34" charset="0"/>
            </a:rPr>
            <a:t>BOT Approved 07/2003</a:t>
          </a:r>
        </a:p>
        <a:p>
          <a:pPr marL="171450" lvl="1" indent="-171450" algn="l" defTabSz="800100">
            <a:lnSpc>
              <a:spcPct val="90000"/>
            </a:lnSpc>
            <a:spcBef>
              <a:spcPct val="0"/>
            </a:spcBef>
            <a:spcAft>
              <a:spcPct val="15000"/>
            </a:spcAft>
            <a:buChar char="•"/>
          </a:pPr>
          <a:r>
            <a:rPr lang="en-US" sz="1800" kern="1200" dirty="0">
              <a:latin typeface="Calibri" pitchFamily="34" charset="0"/>
            </a:rPr>
            <a:t>Renewed 2005</a:t>
          </a:r>
        </a:p>
      </dsp:txBody>
      <dsp:txXfrm>
        <a:off x="3366770" y="70715"/>
        <a:ext cx="4838026" cy="424258"/>
      </dsp:txXfrm>
    </dsp:sp>
    <dsp:sp modelId="{FA59C6D3-0D32-4CA9-802F-8032210A7076}">
      <dsp:nvSpPr>
        <dsp:cNvPr id="0" name=""/>
        <dsp:cNvSpPr/>
      </dsp:nvSpPr>
      <dsp:spPr>
        <a:xfrm>
          <a:off x="0" y="1076"/>
          <a:ext cx="3366770" cy="565678"/>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t>Urgent Action 1200</a:t>
          </a:r>
        </a:p>
      </dsp:txBody>
      <dsp:txXfrm>
        <a:off x="27614" y="28690"/>
        <a:ext cx="3311542" cy="510450"/>
      </dsp:txXfrm>
    </dsp:sp>
    <dsp:sp modelId="{563B660A-6268-45DB-81C6-8F7D027966F3}">
      <dsp:nvSpPr>
        <dsp:cNvPr id="0" name=""/>
        <dsp:cNvSpPr/>
      </dsp:nvSpPr>
      <dsp:spPr>
        <a:xfrm>
          <a:off x="3366770" y="656801"/>
          <a:ext cx="5050155" cy="90046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66725">
            <a:lnSpc>
              <a:spcPct val="90000"/>
            </a:lnSpc>
            <a:spcBef>
              <a:spcPct val="0"/>
            </a:spcBef>
            <a:spcAft>
              <a:spcPct val="15000"/>
            </a:spcAft>
            <a:buChar char="•"/>
          </a:pPr>
          <a:endParaRPr lang="en-US" sz="1050" kern="1200" dirty="0">
            <a:latin typeface="Calibri" pitchFamily="34" charset="0"/>
          </a:endParaRPr>
        </a:p>
        <a:p>
          <a:pPr marL="171450" lvl="1" indent="-171450" algn="l" defTabSz="800100">
            <a:lnSpc>
              <a:spcPct val="90000"/>
            </a:lnSpc>
            <a:spcBef>
              <a:spcPct val="0"/>
            </a:spcBef>
            <a:spcAft>
              <a:spcPct val="15000"/>
            </a:spcAft>
            <a:buChar char="•"/>
          </a:pPr>
          <a:r>
            <a:rPr lang="en-US" sz="1800" kern="1200" dirty="0">
              <a:latin typeface="Calibri" pitchFamily="34" charset="0"/>
            </a:rPr>
            <a:t>BOT Approval 05/2006</a:t>
          </a:r>
        </a:p>
        <a:p>
          <a:pPr marL="171450" lvl="1" indent="-171450" algn="l" defTabSz="800100">
            <a:lnSpc>
              <a:spcPct val="90000"/>
            </a:lnSpc>
            <a:spcBef>
              <a:spcPct val="0"/>
            </a:spcBef>
            <a:spcAft>
              <a:spcPct val="15000"/>
            </a:spcAft>
            <a:buChar char="•"/>
          </a:pPr>
          <a:r>
            <a:rPr lang="en-US" sz="1800" kern="1200" dirty="0">
              <a:latin typeface="Calibri" pitchFamily="34" charset="0"/>
            </a:rPr>
            <a:t>FERC Approval 01/2008 (Order 706)</a:t>
          </a:r>
        </a:p>
      </dsp:txBody>
      <dsp:txXfrm>
        <a:off x="3366770" y="769359"/>
        <a:ext cx="4712482" cy="675345"/>
      </dsp:txXfrm>
    </dsp:sp>
    <dsp:sp modelId="{0C81C838-0EB0-4E39-B834-BDC1A26EE57F}">
      <dsp:nvSpPr>
        <dsp:cNvPr id="0" name=""/>
        <dsp:cNvSpPr/>
      </dsp:nvSpPr>
      <dsp:spPr>
        <a:xfrm>
          <a:off x="0" y="656801"/>
          <a:ext cx="3366770" cy="900461"/>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t>CIP Version 1</a:t>
          </a:r>
        </a:p>
      </dsp:txBody>
      <dsp:txXfrm>
        <a:off x="43957" y="700758"/>
        <a:ext cx="3278856" cy="812547"/>
      </dsp:txXfrm>
    </dsp:sp>
    <dsp:sp modelId="{4EF84C02-832E-4490-AFE3-FDBE4F1EEE66}">
      <dsp:nvSpPr>
        <dsp:cNvPr id="0" name=""/>
        <dsp:cNvSpPr/>
      </dsp:nvSpPr>
      <dsp:spPr>
        <a:xfrm>
          <a:off x="3366770" y="1647309"/>
          <a:ext cx="5050155" cy="59154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Calibri" pitchFamily="34" charset="0"/>
            </a:rPr>
            <a:t>BOT Approval  05/2009</a:t>
          </a:r>
        </a:p>
        <a:p>
          <a:pPr marL="171450" lvl="1" indent="-171450" algn="l" defTabSz="800100">
            <a:lnSpc>
              <a:spcPct val="90000"/>
            </a:lnSpc>
            <a:spcBef>
              <a:spcPct val="0"/>
            </a:spcBef>
            <a:spcAft>
              <a:spcPct val="15000"/>
            </a:spcAft>
            <a:buChar char="•"/>
          </a:pPr>
          <a:r>
            <a:rPr lang="en-US" sz="1800" kern="1200" dirty="0">
              <a:latin typeface="Calibri" pitchFamily="34" charset="0"/>
            </a:rPr>
            <a:t>FERC Approval 09/2009</a:t>
          </a:r>
        </a:p>
      </dsp:txBody>
      <dsp:txXfrm>
        <a:off x="3366770" y="1721252"/>
        <a:ext cx="4828328" cy="443655"/>
      </dsp:txXfrm>
    </dsp:sp>
    <dsp:sp modelId="{6A2B4538-A173-4C16-92F8-B54AD5213149}">
      <dsp:nvSpPr>
        <dsp:cNvPr id="0" name=""/>
        <dsp:cNvSpPr/>
      </dsp:nvSpPr>
      <dsp:spPr>
        <a:xfrm>
          <a:off x="0" y="1637089"/>
          <a:ext cx="3366770" cy="59154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t>CIP Version 2</a:t>
          </a:r>
        </a:p>
      </dsp:txBody>
      <dsp:txXfrm>
        <a:off x="28877" y="1665966"/>
        <a:ext cx="3309016" cy="533786"/>
      </dsp:txXfrm>
    </dsp:sp>
    <dsp:sp modelId="{13FC1730-4CC1-4460-8017-CBBEE4466B70}">
      <dsp:nvSpPr>
        <dsp:cNvPr id="0" name=""/>
        <dsp:cNvSpPr/>
      </dsp:nvSpPr>
      <dsp:spPr>
        <a:xfrm>
          <a:off x="3366770" y="2344478"/>
          <a:ext cx="5050155" cy="50448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Calibri" pitchFamily="34" charset="0"/>
            </a:rPr>
            <a:t>BOT Approval 12/2009</a:t>
          </a:r>
        </a:p>
        <a:p>
          <a:pPr marL="171450" lvl="1" indent="-171450" algn="l" defTabSz="800100">
            <a:lnSpc>
              <a:spcPct val="90000"/>
            </a:lnSpc>
            <a:spcBef>
              <a:spcPct val="0"/>
            </a:spcBef>
            <a:spcAft>
              <a:spcPct val="15000"/>
            </a:spcAft>
            <a:buChar char="•"/>
          </a:pPr>
          <a:r>
            <a:rPr lang="en-US" sz="1800" kern="1200" dirty="0">
              <a:latin typeface="Calibri" pitchFamily="34" charset="0"/>
            </a:rPr>
            <a:t>FERC Approval 03/2010</a:t>
          </a:r>
        </a:p>
      </dsp:txBody>
      <dsp:txXfrm>
        <a:off x="3366770" y="2407538"/>
        <a:ext cx="4860974" cy="378363"/>
      </dsp:txXfrm>
    </dsp:sp>
    <dsp:sp modelId="{8A1543DE-1254-4624-BD53-8EA86B6EFB68}">
      <dsp:nvSpPr>
        <dsp:cNvPr id="0" name=""/>
        <dsp:cNvSpPr/>
      </dsp:nvSpPr>
      <dsp:spPr>
        <a:xfrm>
          <a:off x="0" y="2328896"/>
          <a:ext cx="3366770" cy="535648"/>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t>CIP Version 3</a:t>
          </a:r>
        </a:p>
        <a:p>
          <a:pPr marL="0" lvl="0" indent="0" algn="ctr" defTabSz="577850">
            <a:lnSpc>
              <a:spcPct val="90000"/>
            </a:lnSpc>
            <a:spcBef>
              <a:spcPct val="0"/>
            </a:spcBef>
            <a:spcAft>
              <a:spcPct val="35000"/>
            </a:spcAft>
            <a:buNone/>
          </a:pPr>
          <a:r>
            <a:rPr lang="en-US" sz="1300" b="1" kern="1200" dirty="0"/>
            <a:t>Currently Effective</a:t>
          </a:r>
        </a:p>
      </dsp:txBody>
      <dsp:txXfrm>
        <a:off x="26148" y="2355044"/>
        <a:ext cx="3314474" cy="483352"/>
      </dsp:txXfrm>
    </dsp:sp>
    <dsp:sp modelId="{5BE0D47A-E559-45DB-AB0D-12897C2B4107}">
      <dsp:nvSpPr>
        <dsp:cNvPr id="0" name=""/>
        <dsp:cNvSpPr/>
      </dsp:nvSpPr>
      <dsp:spPr>
        <a:xfrm>
          <a:off x="3366770" y="2954590"/>
          <a:ext cx="5050155" cy="90046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Calibri" pitchFamily="34" charset="0"/>
            </a:rPr>
            <a:t>BOT Approval 01/2011</a:t>
          </a:r>
        </a:p>
        <a:p>
          <a:pPr marL="171450" lvl="1" indent="-171450" algn="l" defTabSz="800100">
            <a:lnSpc>
              <a:spcPct val="90000"/>
            </a:lnSpc>
            <a:spcBef>
              <a:spcPct val="0"/>
            </a:spcBef>
            <a:spcAft>
              <a:spcPct val="15000"/>
            </a:spcAft>
            <a:buChar char="•"/>
          </a:pPr>
          <a:r>
            <a:rPr lang="en-US" sz="1800" kern="1200" dirty="0">
              <a:latin typeface="Calibri" pitchFamily="34" charset="0"/>
            </a:rPr>
            <a:t>FERC Approval 04/2012 (approval effective 06/25/2012)</a:t>
          </a:r>
        </a:p>
      </dsp:txBody>
      <dsp:txXfrm>
        <a:off x="3366770" y="3067148"/>
        <a:ext cx="4712482" cy="675345"/>
      </dsp:txXfrm>
    </dsp:sp>
    <dsp:sp modelId="{CF766927-029C-44C8-B40D-B08DE3D92399}">
      <dsp:nvSpPr>
        <dsp:cNvPr id="0" name=""/>
        <dsp:cNvSpPr/>
      </dsp:nvSpPr>
      <dsp:spPr>
        <a:xfrm>
          <a:off x="0" y="2970150"/>
          <a:ext cx="3366770" cy="900461"/>
        </a:xfrm>
        <a:prstGeom prst="roundRect">
          <a:avLst/>
        </a:prstGeom>
        <a:solidFill>
          <a:srgbClr val="F04C0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t>CIP Version 4 </a:t>
          </a:r>
        </a:p>
        <a:p>
          <a:pPr marL="0" lvl="0" indent="0" algn="ctr" defTabSz="577850">
            <a:lnSpc>
              <a:spcPct val="90000"/>
            </a:lnSpc>
            <a:spcBef>
              <a:spcPct val="0"/>
            </a:spcBef>
            <a:spcAft>
              <a:spcPct val="35000"/>
            </a:spcAft>
            <a:buNone/>
          </a:pPr>
          <a:r>
            <a:rPr lang="en-US" sz="1300" b="1" kern="1200" dirty="0"/>
            <a:t>(Surpassed by CIP Version 5)</a:t>
          </a:r>
        </a:p>
      </dsp:txBody>
      <dsp:txXfrm>
        <a:off x="43957" y="3014107"/>
        <a:ext cx="3278856" cy="812547"/>
      </dsp:txXfrm>
    </dsp:sp>
    <dsp:sp modelId="{8EB62382-DB2F-405C-88F4-9C22D73DD37B}">
      <dsp:nvSpPr>
        <dsp:cNvPr id="0" name=""/>
        <dsp:cNvSpPr/>
      </dsp:nvSpPr>
      <dsp:spPr>
        <a:xfrm>
          <a:off x="3366770" y="3945098"/>
          <a:ext cx="5050155" cy="90046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Calibri" pitchFamily="34" charset="0"/>
            </a:rPr>
            <a:t>BOT Approval 11/2012</a:t>
          </a:r>
        </a:p>
        <a:p>
          <a:pPr marL="171450" lvl="1" indent="-171450" algn="l" defTabSz="800100">
            <a:lnSpc>
              <a:spcPct val="90000"/>
            </a:lnSpc>
            <a:spcBef>
              <a:spcPct val="0"/>
            </a:spcBef>
            <a:spcAft>
              <a:spcPct val="15000"/>
            </a:spcAft>
            <a:buChar char="•"/>
          </a:pPr>
          <a:r>
            <a:rPr lang="en-US" sz="1800" kern="1200" dirty="0">
              <a:latin typeface="Calibri" pitchFamily="34" charset="0"/>
            </a:rPr>
            <a:t>FERC Approval 11/2013</a:t>
          </a:r>
        </a:p>
      </dsp:txBody>
      <dsp:txXfrm>
        <a:off x="3366770" y="4057656"/>
        <a:ext cx="4712482" cy="675345"/>
      </dsp:txXfrm>
    </dsp:sp>
    <dsp:sp modelId="{8B43F886-5A4C-41D9-9907-E9E4974154F8}">
      <dsp:nvSpPr>
        <dsp:cNvPr id="0" name=""/>
        <dsp:cNvSpPr/>
      </dsp:nvSpPr>
      <dsp:spPr>
        <a:xfrm>
          <a:off x="0" y="3945098"/>
          <a:ext cx="3366770" cy="900461"/>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ts val="0"/>
            </a:spcAft>
            <a:buNone/>
          </a:pPr>
          <a:r>
            <a:rPr lang="en-US" sz="1300" b="1" kern="1200" dirty="0">
              <a:solidFill>
                <a:schemeClr val="bg1"/>
              </a:solidFill>
              <a:latin typeface="+mn-lt"/>
            </a:rPr>
            <a:t>CIP Version 5</a:t>
          </a:r>
          <a:br>
            <a:rPr lang="en-US" sz="1300" b="1" kern="1200" dirty="0">
              <a:solidFill>
                <a:schemeClr val="bg1"/>
              </a:solidFill>
              <a:latin typeface="+mn-lt"/>
            </a:rPr>
          </a:br>
          <a:r>
            <a:rPr lang="en-US" sz="1300" b="1" kern="1200" dirty="0">
              <a:solidFill>
                <a:schemeClr val="bg1"/>
              </a:solidFill>
              <a:latin typeface="+mn-lt"/>
            </a:rPr>
            <a:t>Effective: 2 years following approval </a:t>
          </a:r>
        </a:p>
        <a:p>
          <a:pPr marL="0" lvl="0" indent="0" algn="ctr" defTabSz="577850">
            <a:lnSpc>
              <a:spcPct val="90000"/>
            </a:lnSpc>
            <a:spcBef>
              <a:spcPct val="0"/>
            </a:spcBef>
            <a:spcAft>
              <a:spcPts val="0"/>
            </a:spcAft>
            <a:buNone/>
          </a:pPr>
          <a:r>
            <a:rPr lang="en-US" sz="1300" b="1" kern="1200" dirty="0">
              <a:solidFill>
                <a:schemeClr val="bg1"/>
              </a:solidFill>
              <a:latin typeface="+mn-lt"/>
            </a:rPr>
            <a:t>(3 years for Low Impact Assets) </a:t>
          </a:r>
        </a:p>
      </dsp:txBody>
      <dsp:txXfrm>
        <a:off x="43957" y="3989055"/>
        <a:ext cx="3278856" cy="81254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11550" cy="465773"/>
          </a:xfrm>
          <a:prstGeom prst="rect">
            <a:avLst/>
          </a:prstGeom>
        </p:spPr>
        <p:txBody>
          <a:bodyPr vert="horz" lIns="91545" tIns="45772" rIns="91545" bIns="45772" rtlCol="0"/>
          <a:lstStyle>
            <a:lvl1pPr algn="l">
              <a:defRPr sz="1200"/>
            </a:lvl1pPr>
          </a:lstStyle>
          <a:p>
            <a:r>
              <a:rPr lang="en-US" dirty="0"/>
              <a:t>NERC CIP Standards - Version 5</a:t>
            </a:r>
          </a:p>
        </p:txBody>
      </p:sp>
      <p:sp>
        <p:nvSpPr>
          <p:cNvPr id="3" name="Date Placeholder 2"/>
          <p:cNvSpPr>
            <a:spLocks noGrp="1"/>
          </p:cNvSpPr>
          <p:nvPr>
            <p:ph type="dt" sz="quarter" idx="1"/>
          </p:nvPr>
        </p:nvSpPr>
        <p:spPr>
          <a:xfrm>
            <a:off x="3977534" y="0"/>
            <a:ext cx="3043979" cy="465773"/>
          </a:xfrm>
          <a:prstGeom prst="rect">
            <a:avLst/>
          </a:prstGeom>
        </p:spPr>
        <p:txBody>
          <a:bodyPr vert="horz" lIns="91545" tIns="45772" rIns="91545" bIns="45772" rtlCol="0"/>
          <a:lstStyle>
            <a:lvl1pPr algn="r">
              <a:defRPr sz="1200"/>
            </a:lvl1pPr>
          </a:lstStyle>
          <a:p>
            <a:endParaRPr lang="en-US" dirty="0"/>
          </a:p>
        </p:txBody>
      </p:sp>
      <p:sp>
        <p:nvSpPr>
          <p:cNvPr id="4" name="Footer Placeholder 3"/>
          <p:cNvSpPr>
            <a:spLocks noGrp="1"/>
          </p:cNvSpPr>
          <p:nvPr>
            <p:ph type="ftr" sz="quarter" idx="2"/>
          </p:nvPr>
        </p:nvSpPr>
        <p:spPr>
          <a:xfrm>
            <a:off x="1" y="8841738"/>
            <a:ext cx="3804179" cy="465773"/>
          </a:xfrm>
          <a:prstGeom prst="rect">
            <a:avLst/>
          </a:prstGeom>
        </p:spPr>
        <p:txBody>
          <a:bodyPr vert="horz" lIns="91545" tIns="45772" rIns="91545" bIns="4577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534" y="8841738"/>
            <a:ext cx="3043979" cy="465773"/>
          </a:xfrm>
          <a:prstGeom prst="rect">
            <a:avLst/>
          </a:prstGeom>
        </p:spPr>
        <p:txBody>
          <a:bodyPr vert="horz" lIns="91545" tIns="45772" rIns="91545" bIns="45772" rtlCol="0" anchor="b"/>
          <a:lstStyle>
            <a:lvl1pPr algn="r">
              <a:defRPr sz="1200"/>
            </a:lvl1pPr>
          </a:lstStyle>
          <a:p>
            <a:fld id="{EFF7037C-9486-4DAF-82D8-0393E5BDF27B}" type="slidenum">
              <a:rPr lang="en-US" smtClean="0"/>
              <a:pPr/>
              <a:t>‹#›</a:t>
            </a:fld>
            <a:endParaRPr lang="en-US"/>
          </a:p>
        </p:txBody>
      </p:sp>
    </p:spTree>
    <p:extLst>
      <p:ext uri="{BB962C8B-B14F-4D97-AF65-F5344CB8AC3E}">
        <p14:creationId xmlns:p14="http://schemas.microsoft.com/office/powerpoint/2010/main" val="46923094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70410" cy="465773"/>
          </a:xfrm>
          <a:prstGeom prst="rect">
            <a:avLst/>
          </a:prstGeom>
        </p:spPr>
        <p:txBody>
          <a:bodyPr vert="horz" lIns="91545" tIns="45772" rIns="91545" bIns="45772" rtlCol="0"/>
          <a:lstStyle>
            <a:lvl1pPr algn="l">
              <a:defRPr sz="1200"/>
            </a:lvl1pPr>
          </a:lstStyle>
          <a:p>
            <a:r>
              <a:rPr lang="en-US" dirty="0"/>
              <a:t>NERC CIP Standards - Version 4 &amp; Version 5</a:t>
            </a:r>
          </a:p>
        </p:txBody>
      </p:sp>
      <p:sp>
        <p:nvSpPr>
          <p:cNvPr id="3" name="Date Placeholder 2"/>
          <p:cNvSpPr>
            <a:spLocks noGrp="1"/>
          </p:cNvSpPr>
          <p:nvPr>
            <p:ph type="dt" idx="1"/>
          </p:nvPr>
        </p:nvSpPr>
        <p:spPr>
          <a:xfrm>
            <a:off x="3977534" y="0"/>
            <a:ext cx="3043979" cy="465773"/>
          </a:xfrm>
          <a:prstGeom prst="rect">
            <a:avLst/>
          </a:prstGeom>
        </p:spPr>
        <p:txBody>
          <a:bodyPr vert="horz" lIns="91545" tIns="45772" rIns="91545" bIns="45772" rtlCol="0"/>
          <a:lstStyle>
            <a:lvl1pPr algn="r">
              <a:defRPr sz="1200"/>
            </a:lvl1pPr>
          </a:lstStyle>
          <a:p>
            <a:r>
              <a:rPr lang="en-US"/>
              <a:t>2/3/2012</a:t>
            </a:r>
          </a:p>
        </p:txBody>
      </p:sp>
      <p:sp>
        <p:nvSpPr>
          <p:cNvPr id="4" name="Slide Image Placeholder 3"/>
          <p:cNvSpPr>
            <a:spLocks noGrp="1" noRot="1" noChangeAspect="1"/>
          </p:cNvSpPr>
          <p:nvPr>
            <p:ph type="sldImg" idx="2"/>
          </p:nvPr>
        </p:nvSpPr>
        <p:spPr>
          <a:xfrm>
            <a:off x="989013" y="550863"/>
            <a:ext cx="5121275" cy="3840162"/>
          </a:xfrm>
          <a:prstGeom prst="rect">
            <a:avLst/>
          </a:prstGeom>
          <a:noFill/>
          <a:ln w="12700">
            <a:solidFill>
              <a:prstClr val="black"/>
            </a:solidFill>
          </a:ln>
        </p:spPr>
        <p:txBody>
          <a:bodyPr vert="horz" lIns="91545" tIns="45772" rIns="91545" bIns="45772" rtlCol="0" anchor="ctr"/>
          <a:lstStyle/>
          <a:p>
            <a:endParaRPr lang="en-US"/>
          </a:p>
        </p:txBody>
      </p:sp>
      <p:sp>
        <p:nvSpPr>
          <p:cNvPr id="5" name="Notes Placeholder 4"/>
          <p:cNvSpPr>
            <a:spLocks noGrp="1"/>
          </p:cNvSpPr>
          <p:nvPr>
            <p:ph type="body" sz="quarter" idx="3"/>
          </p:nvPr>
        </p:nvSpPr>
        <p:spPr>
          <a:xfrm>
            <a:off x="702947" y="4422462"/>
            <a:ext cx="5617209" cy="4188778"/>
          </a:xfrm>
          <a:prstGeom prst="rect">
            <a:avLst/>
          </a:prstGeom>
        </p:spPr>
        <p:txBody>
          <a:bodyPr vert="horz" lIns="91545" tIns="45772" rIns="91545" bIns="457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1738"/>
            <a:ext cx="3970410" cy="465773"/>
          </a:xfrm>
          <a:prstGeom prst="rect">
            <a:avLst/>
          </a:prstGeom>
        </p:spPr>
        <p:txBody>
          <a:bodyPr vert="horz" lIns="91545" tIns="45772" rIns="91545" bIns="45772" rtlCol="0" anchor="b"/>
          <a:lstStyle>
            <a:lvl1pPr algn="l">
              <a:defRPr sz="1200"/>
            </a:lvl1pPr>
          </a:lstStyle>
          <a:p>
            <a:r>
              <a:rPr lang="en-US" dirty="0"/>
              <a:t>Scott Mix, CISSP;  NERC CIP Technical Manager</a:t>
            </a:r>
          </a:p>
        </p:txBody>
      </p:sp>
      <p:sp>
        <p:nvSpPr>
          <p:cNvPr id="7" name="Slide Number Placeholder 6"/>
          <p:cNvSpPr>
            <a:spLocks noGrp="1"/>
          </p:cNvSpPr>
          <p:nvPr>
            <p:ph type="sldNum" sz="quarter" idx="5"/>
          </p:nvPr>
        </p:nvSpPr>
        <p:spPr>
          <a:xfrm>
            <a:off x="3977534" y="8841738"/>
            <a:ext cx="3043979" cy="465773"/>
          </a:xfrm>
          <a:prstGeom prst="rect">
            <a:avLst/>
          </a:prstGeom>
        </p:spPr>
        <p:txBody>
          <a:bodyPr vert="horz" lIns="91545" tIns="45772" rIns="91545" bIns="45772" rtlCol="0" anchor="b"/>
          <a:lstStyle>
            <a:lvl1pPr algn="r">
              <a:defRPr sz="1200"/>
            </a:lvl1pPr>
          </a:lstStyle>
          <a:p>
            <a:fld id="{54C2D5A3-92A9-4D4C-B250-187562500A7A}" type="slidenum">
              <a:rPr lang="en-US" smtClean="0"/>
              <a:pPr/>
              <a:t>‹#›</a:t>
            </a:fld>
            <a:endParaRPr lang="en-US"/>
          </a:p>
        </p:txBody>
      </p:sp>
    </p:spTree>
    <p:extLst>
      <p:ext uri="{BB962C8B-B14F-4D97-AF65-F5344CB8AC3E}">
        <p14:creationId xmlns:p14="http://schemas.microsoft.com/office/powerpoint/2010/main" val="159535904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pPr/>
              <a:t>1</a:t>
            </a:fld>
            <a:endParaRPr lang="en-US"/>
          </a:p>
        </p:txBody>
      </p:sp>
    </p:spTree>
    <p:extLst>
      <p:ext uri="{BB962C8B-B14F-4D97-AF65-F5344CB8AC3E}">
        <p14:creationId xmlns:p14="http://schemas.microsoft.com/office/powerpoint/2010/main" val="3968304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noFill/>
        </p:spPr>
      </p:sp>
      <p:sp>
        <p:nvSpPr>
          <p:cNvPr id="29699" name="Notes Placeholder 2"/>
          <p:cNvSpPr>
            <a:spLocks noGrp="1"/>
          </p:cNvSpPr>
          <p:nvPr>
            <p:ph type="body" idx="1"/>
          </p:nvPr>
        </p:nvSpPr>
        <p:spPr>
          <a:noFill/>
          <a:ln/>
        </p:spPr>
        <p:txBody>
          <a:bodyPr/>
          <a:lstStyle/>
          <a:p>
            <a:endParaRPr lang="en-US" dirty="0"/>
          </a:p>
        </p:txBody>
      </p:sp>
      <p:sp>
        <p:nvSpPr>
          <p:cNvPr id="29700" name="Slide Number Placeholder 3"/>
          <p:cNvSpPr>
            <a:spLocks noGrp="1"/>
          </p:cNvSpPr>
          <p:nvPr>
            <p:ph type="sldNum" sz="quarter" idx="5"/>
          </p:nvPr>
        </p:nvSpPr>
        <p:spPr>
          <a:noFill/>
        </p:spPr>
        <p:txBody>
          <a:bodyPr/>
          <a:lstStyle/>
          <a:p>
            <a:fld id="{0C484B90-0160-4F8C-AFC2-20EC9FCCC15C}" type="slidenum">
              <a:rPr lang="en-US" smtClean="0"/>
              <a:pPr/>
              <a:t>10</a:t>
            </a:fld>
            <a:endParaRPr lang="en-US"/>
          </a:p>
        </p:txBody>
      </p:sp>
    </p:spTree>
    <p:extLst>
      <p:ext uri="{BB962C8B-B14F-4D97-AF65-F5344CB8AC3E}">
        <p14:creationId xmlns:p14="http://schemas.microsoft.com/office/powerpoint/2010/main" val="4198350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Purpose of Slide:  Provide a roadmap of the talk.</a:t>
            </a:r>
          </a:p>
        </p:txBody>
      </p:sp>
      <p:sp>
        <p:nvSpPr>
          <p:cNvPr id="7" name="Slide Number Placeholder 6"/>
          <p:cNvSpPr>
            <a:spLocks noGrp="1"/>
          </p:cNvSpPr>
          <p:nvPr>
            <p:ph type="sldNum" sz="quarter" idx="13"/>
          </p:nvPr>
        </p:nvSpPr>
        <p:spPr/>
        <p:txBody>
          <a:bodyPr/>
          <a:lstStyle/>
          <a:p>
            <a:fld id="{54C2D5A3-92A9-4D4C-B250-187562500A7A}" type="slidenum">
              <a:rPr lang="en-US" smtClean="0"/>
              <a:pPr/>
              <a:t>2</a:t>
            </a:fld>
            <a:endParaRPr lang="en-US"/>
          </a:p>
        </p:txBody>
      </p:sp>
    </p:spTree>
    <p:extLst>
      <p:ext uri="{BB962C8B-B14F-4D97-AF65-F5344CB8AC3E}">
        <p14:creationId xmlns:p14="http://schemas.microsoft.com/office/powerpoint/2010/main" val="1822657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Purpose of the slide: To quickly provide a snapshot of NERC’s cyber activities for the uninformed audience member who may be in a different industry.</a:t>
            </a:r>
          </a:p>
        </p:txBody>
      </p:sp>
      <p:sp>
        <p:nvSpPr>
          <p:cNvPr id="7" name="Slide Number Placeholder 6"/>
          <p:cNvSpPr>
            <a:spLocks noGrp="1"/>
          </p:cNvSpPr>
          <p:nvPr>
            <p:ph type="sldNum" sz="quarter" idx="13"/>
          </p:nvPr>
        </p:nvSpPr>
        <p:spPr/>
        <p:txBody>
          <a:bodyPr/>
          <a:lstStyle/>
          <a:p>
            <a:fld id="{54C2D5A3-92A9-4D4C-B250-187562500A7A}" type="slidenum">
              <a:rPr lang="en-US" smtClean="0"/>
              <a:pPr/>
              <a:t>3</a:t>
            </a:fld>
            <a:endParaRPr lang="en-US"/>
          </a:p>
        </p:txBody>
      </p:sp>
    </p:spTree>
    <p:extLst>
      <p:ext uri="{BB962C8B-B14F-4D97-AF65-F5344CB8AC3E}">
        <p14:creationId xmlns:p14="http://schemas.microsoft.com/office/powerpoint/2010/main" val="2786693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Purpose of slide:  Everyone likes pictures – this shows the various regions and the size of the area (</a:t>
            </a:r>
            <a:r>
              <a:rPr lang="en-US" dirty="0" err="1"/>
              <a:t>exlcuding</a:t>
            </a:r>
            <a:r>
              <a:rPr lang="en-US" dirty="0"/>
              <a:t> Mexico) that NERC must account for in its approach to cyber security.</a:t>
            </a:r>
          </a:p>
        </p:txBody>
      </p:sp>
      <p:sp>
        <p:nvSpPr>
          <p:cNvPr id="7" name="Slide Number Placeholder 6"/>
          <p:cNvSpPr>
            <a:spLocks noGrp="1"/>
          </p:cNvSpPr>
          <p:nvPr>
            <p:ph type="sldNum" sz="quarter" idx="13"/>
          </p:nvPr>
        </p:nvSpPr>
        <p:spPr/>
        <p:txBody>
          <a:bodyPr/>
          <a:lstStyle/>
          <a:p>
            <a:fld id="{54C2D5A3-92A9-4D4C-B250-187562500A7A}" type="slidenum">
              <a:rPr lang="en-US" smtClean="0"/>
              <a:pPr/>
              <a:t>4</a:t>
            </a:fld>
            <a:endParaRPr lang="en-US"/>
          </a:p>
        </p:txBody>
      </p:sp>
    </p:spTree>
    <p:extLst>
      <p:ext uri="{BB962C8B-B14F-4D97-AF65-F5344CB8AC3E}">
        <p14:creationId xmlns:p14="http://schemas.microsoft.com/office/powerpoint/2010/main" val="206509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Purpose of the slide: Introduce what our standards are, how they are developed,  and what they protect.</a:t>
            </a:r>
          </a:p>
          <a:p>
            <a:endParaRPr lang="en-US" dirty="0"/>
          </a:p>
          <a:p>
            <a:r>
              <a:rPr lang="en-US" dirty="0"/>
              <a:t>NERC Reliability Standards define the reliability requirements for planning and operating the North American BPS, and are developed using a results-based approach that focuses on performance, risk management, and entity capabilities. NERC develops Reliability Standards using an industry-driven American National Standards Institute (ANSI)-accredited process. CIP standards are Reliability Standards for critical infrastructure protection focused on </a:t>
            </a:r>
            <a:r>
              <a:rPr lang="en-US" dirty="0" err="1"/>
              <a:t>cybersecurity</a:t>
            </a:r>
            <a:r>
              <a:rPr lang="en-US" dirty="0"/>
              <a:t> and physical security of cyber assets.</a:t>
            </a:r>
          </a:p>
        </p:txBody>
      </p:sp>
      <p:sp>
        <p:nvSpPr>
          <p:cNvPr id="7" name="Slide Number Placeholder 6"/>
          <p:cNvSpPr>
            <a:spLocks noGrp="1"/>
          </p:cNvSpPr>
          <p:nvPr>
            <p:ph type="sldNum" sz="quarter" idx="13"/>
          </p:nvPr>
        </p:nvSpPr>
        <p:spPr/>
        <p:txBody>
          <a:bodyPr/>
          <a:lstStyle/>
          <a:p>
            <a:fld id="{54C2D5A3-92A9-4D4C-B250-187562500A7A}" type="slidenum">
              <a:rPr lang="en-US" smtClean="0"/>
              <a:pPr/>
              <a:t>5</a:t>
            </a:fld>
            <a:endParaRPr lang="en-US"/>
          </a:p>
        </p:txBody>
      </p:sp>
    </p:spTree>
    <p:extLst>
      <p:ext uri="{BB962C8B-B14F-4D97-AF65-F5344CB8AC3E}">
        <p14:creationId xmlns:p14="http://schemas.microsoft.com/office/powerpoint/2010/main" val="438055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Purpose of slide: Provide a snapshot of the CIP versions and the timeline of progress.</a:t>
            </a:r>
          </a:p>
          <a:p>
            <a:endParaRPr lang="en-US" dirty="0"/>
          </a:p>
          <a:p>
            <a:r>
              <a:rPr lang="en-US" dirty="0"/>
              <a:t>The first NERC CIP standards went into effect in 2008, and since then several new versions have added additional requirements and broadened the number of entities and assets in-scope. </a:t>
            </a:r>
          </a:p>
          <a:p>
            <a:endParaRPr lang="en-US" dirty="0"/>
          </a:p>
          <a:p>
            <a:r>
              <a:rPr lang="en-US" dirty="0"/>
              <a:t>Versions 1 and 4 are really incremental changes and additions (i.e., after submitting version 1, Order No. 706 ordered certain changes, and most of the substance in those CIP versions do not vary considerably).  It wasn’t until the transition from version 4 to version 5 that we see a major paradigm and structure shift in the standards.  Coverage of assets, requirements to protect the BES all expand with CIP Version 5.</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54C2D5A3-92A9-4D4C-B250-187562500A7A}" type="slidenum">
              <a:rPr lang="en-US" smtClean="0"/>
              <a:pPr/>
              <a:t>6</a:t>
            </a:fld>
            <a:endParaRPr lang="en-US"/>
          </a:p>
        </p:txBody>
      </p:sp>
    </p:spTree>
    <p:extLst>
      <p:ext uri="{BB962C8B-B14F-4D97-AF65-F5344CB8AC3E}">
        <p14:creationId xmlns:p14="http://schemas.microsoft.com/office/powerpoint/2010/main" val="2270101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Purpose of slide: to identify the CIP 5 standards.</a:t>
            </a:r>
          </a:p>
          <a:p>
            <a:endParaRPr lang="en-US" dirty="0"/>
          </a:p>
          <a:p>
            <a:r>
              <a:rPr lang="en-US" dirty="0"/>
              <a:t>Note that CIP-010-1 and CIP-011-1 are new standards that are part of the “Version 5” update covering topics not previously covered in versions 1 through 4</a:t>
            </a:r>
            <a:r>
              <a:rPr lang="en-US" baseline="0" dirty="0"/>
              <a:t> and consolidating and fleshing out other topics that were in the Version 3 standards.</a:t>
            </a:r>
            <a:endParaRPr lang="en-US" dirty="0"/>
          </a:p>
          <a:p>
            <a:endParaRPr lang="en-US" dirty="0"/>
          </a:p>
          <a:p>
            <a:r>
              <a:rPr lang="en-US" dirty="0"/>
              <a:t>CIP-010 addresses baselines and cyber vulnerability assessments</a:t>
            </a:r>
          </a:p>
          <a:p>
            <a:r>
              <a:rPr lang="en-US" dirty="0"/>
              <a:t>CIP-011</a:t>
            </a:r>
            <a:r>
              <a:rPr lang="en-US" baseline="0" dirty="0"/>
              <a:t> addresses sensitive data protection and cyber assets reuse and disposal</a:t>
            </a:r>
            <a:endParaRPr lang="en-US" dirty="0"/>
          </a:p>
        </p:txBody>
      </p:sp>
      <p:sp>
        <p:nvSpPr>
          <p:cNvPr id="7" name="Slide Number Placeholder 6"/>
          <p:cNvSpPr>
            <a:spLocks noGrp="1"/>
          </p:cNvSpPr>
          <p:nvPr>
            <p:ph type="sldNum" sz="quarter" idx="13"/>
          </p:nvPr>
        </p:nvSpPr>
        <p:spPr/>
        <p:txBody>
          <a:bodyPr/>
          <a:lstStyle/>
          <a:p>
            <a:fld id="{54C2D5A3-92A9-4D4C-B250-187562500A7A}" type="slidenum">
              <a:rPr lang="en-US" smtClean="0"/>
              <a:pPr/>
              <a:t>7</a:t>
            </a:fld>
            <a:endParaRPr lang="en-US"/>
          </a:p>
        </p:txBody>
      </p:sp>
    </p:spTree>
    <p:extLst>
      <p:ext uri="{BB962C8B-B14F-4D97-AF65-F5344CB8AC3E}">
        <p14:creationId xmlns:p14="http://schemas.microsoft.com/office/powerpoint/2010/main" val="248148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Purpose of slide:  To pictorially show the change in coverage of assets from Version 4 to the jump in version 5.</a:t>
            </a:r>
          </a:p>
          <a:p>
            <a:endParaRPr lang="en-US" dirty="0"/>
          </a:p>
          <a:p>
            <a:r>
              <a:rPr lang="en-US" dirty="0"/>
              <a:t>Under previous versions, an asset was either critical or not, and the standards then applied fully or not at all.  V5 applies impact gradation.  </a:t>
            </a:r>
          </a:p>
          <a:p>
            <a:r>
              <a:rPr lang="en-US" dirty="0"/>
              <a:t> </a:t>
            </a:r>
          </a:p>
          <a:p>
            <a:r>
              <a:rPr lang="en-US" dirty="0"/>
              <a:t>A lot more is captured and given some level of protection through CIP V5 that would have otherwise been classified as non-critical in CIP v4 and prior versions.  </a:t>
            </a:r>
          </a:p>
        </p:txBody>
      </p:sp>
      <p:sp>
        <p:nvSpPr>
          <p:cNvPr id="7" name="Slide Number Placeholder 6"/>
          <p:cNvSpPr>
            <a:spLocks noGrp="1"/>
          </p:cNvSpPr>
          <p:nvPr>
            <p:ph type="sldNum" sz="quarter" idx="13"/>
          </p:nvPr>
        </p:nvSpPr>
        <p:spPr/>
        <p:txBody>
          <a:bodyPr/>
          <a:lstStyle/>
          <a:p>
            <a:fld id="{54C2D5A3-92A9-4D4C-B250-187562500A7A}" type="slidenum">
              <a:rPr lang="en-US" smtClean="0"/>
              <a:pPr/>
              <a:t>8</a:t>
            </a:fld>
            <a:endParaRPr lang="en-US"/>
          </a:p>
        </p:txBody>
      </p:sp>
    </p:spTree>
    <p:extLst>
      <p:ext uri="{BB962C8B-B14F-4D97-AF65-F5344CB8AC3E}">
        <p14:creationId xmlns:p14="http://schemas.microsoft.com/office/powerpoint/2010/main" val="3794328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NERC CIP Standards - Version 4 &amp; Version 5</a:t>
            </a:r>
            <a:endParaRPr lang="en-US" dirty="0"/>
          </a:p>
        </p:txBody>
      </p:sp>
      <p:sp>
        <p:nvSpPr>
          <p:cNvPr id="5" name="Date Placeholder 4"/>
          <p:cNvSpPr>
            <a:spLocks noGrp="1"/>
          </p:cNvSpPr>
          <p:nvPr>
            <p:ph type="dt" idx="11"/>
          </p:nvPr>
        </p:nvSpPr>
        <p:spPr/>
        <p:txBody>
          <a:bodyPr/>
          <a:lstStyle/>
          <a:p>
            <a:r>
              <a:rPr lang="en-US"/>
              <a:t>2/3/2012</a:t>
            </a:r>
          </a:p>
        </p:txBody>
      </p:sp>
      <p:sp>
        <p:nvSpPr>
          <p:cNvPr id="6" name="Footer Placeholder 5"/>
          <p:cNvSpPr>
            <a:spLocks noGrp="1"/>
          </p:cNvSpPr>
          <p:nvPr>
            <p:ph type="ftr" sz="quarter" idx="12"/>
          </p:nvPr>
        </p:nvSpPr>
        <p:spPr/>
        <p:txBody>
          <a:bodyPr/>
          <a:lstStyle/>
          <a:p>
            <a:r>
              <a:rPr lang="en-US"/>
              <a:t>Scott Mix, CISSP;  NERC CIP Technical Manager</a:t>
            </a:r>
            <a:endParaRPr lang="en-US" dirty="0"/>
          </a:p>
        </p:txBody>
      </p:sp>
      <p:sp>
        <p:nvSpPr>
          <p:cNvPr id="7" name="Slide Number Placeholder 6"/>
          <p:cNvSpPr>
            <a:spLocks noGrp="1"/>
          </p:cNvSpPr>
          <p:nvPr>
            <p:ph type="sldNum" sz="quarter" idx="13"/>
          </p:nvPr>
        </p:nvSpPr>
        <p:spPr/>
        <p:txBody>
          <a:bodyPr/>
          <a:lstStyle/>
          <a:p>
            <a:fld id="{54C2D5A3-92A9-4D4C-B250-187562500A7A}" type="slidenum">
              <a:rPr lang="en-US" smtClean="0"/>
              <a:pPr/>
              <a:t>9</a:t>
            </a:fld>
            <a:endParaRPr lang="en-US"/>
          </a:p>
        </p:txBody>
      </p:sp>
    </p:spTree>
    <p:extLst>
      <p:ext uri="{BB962C8B-B14F-4D97-AF65-F5344CB8AC3E}">
        <p14:creationId xmlns:p14="http://schemas.microsoft.com/office/powerpoint/2010/main" val="575487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NERC_PPT_cover_final.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5601" y="0"/>
            <a:ext cx="6019799" cy="914400"/>
          </a:xfrm>
          <a:prstGeom prst="rect">
            <a:avLst/>
          </a:prstGeom>
        </p:spPr>
        <p:txBody>
          <a:bodyPr anchor="ctr" anchorCtr="0"/>
          <a:lstStyle>
            <a:lvl1pPr algn="r">
              <a:defRPr sz="3200" b="1">
                <a:solidFill>
                  <a:schemeClr val="bg1"/>
                </a:solidFill>
                <a:latin typeface="Tahoma" pitchFamily="34" charset="0"/>
                <a:ea typeface="Tahoma" pitchFamily="34" charset="0"/>
                <a:cs typeface="Tahoma" pitchFamily="34" charset="0"/>
              </a:defRPr>
            </a:lvl1pPr>
          </a:lstStyle>
          <a:p>
            <a:r>
              <a:rPr lang="en-US" dirty="0"/>
              <a:t>Slide Title</a:t>
            </a:r>
          </a:p>
        </p:txBody>
      </p:sp>
      <p:sp>
        <p:nvSpPr>
          <p:cNvPr id="11" name="Text Placeholder 3"/>
          <p:cNvSpPr>
            <a:spLocks noGrp="1"/>
          </p:cNvSpPr>
          <p:nvPr>
            <p:ph type="body" sz="half" idx="2" hasCustomPrompt="1"/>
          </p:nvPr>
        </p:nvSpPr>
        <p:spPr>
          <a:xfrm>
            <a:off x="346074" y="990600"/>
            <a:ext cx="8416926" cy="5211762"/>
          </a:xfrm>
          <a:prstGeom prst="rect">
            <a:avLst/>
          </a:prstGeom>
        </p:spPr>
        <p:txBody>
          <a:bodyPr/>
          <a:lstStyle>
            <a:lvl1pPr marL="346075" marR="0" indent="-346075" algn="l" defTabSz="914400" rtl="0" eaLnBrk="1" fontAlgn="base" latinLnBrk="0" hangingPunct="1">
              <a:lnSpc>
                <a:spcPct val="100000"/>
              </a:lnSpc>
              <a:spcBef>
                <a:spcPts val="672"/>
              </a:spcBef>
              <a:spcAft>
                <a:spcPts val="0"/>
              </a:spcAft>
              <a:buClr>
                <a:srgbClr val="19396E"/>
              </a:buClr>
              <a:buSzTx/>
              <a:buFont typeface="Arial"/>
              <a:buChar char="•"/>
              <a:tabLst/>
              <a:defRPr sz="2800" baseline="0">
                <a:solidFill>
                  <a:schemeClr val="tx1"/>
                </a:solidFill>
                <a:latin typeface="Calibri"/>
                <a:cs typeface="Calibri"/>
              </a:defRPr>
            </a:lvl1pPr>
            <a:lvl2pPr marL="741363" indent="-284163">
              <a:lnSpc>
                <a:spcPct val="100000"/>
              </a:lnSpc>
              <a:spcBef>
                <a:spcPts val="576"/>
              </a:spcBef>
              <a:spcAft>
                <a:spcPts val="0"/>
              </a:spcAft>
              <a:buClr>
                <a:srgbClr val="19396E"/>
              </a:buClr>
              <a:buFont typeface="Wingdings" charset="2"/>
              <a:buChar char="§"/>
              <a:defRPr sz="2400">
                <a:solidFill>
                  <a:schemeClr val="tx1"/>
                </a:solidFill>
                <a:latin typeface="Calibri"/>
                <a:cs typeface="Calibri"/>
              </a:defRPr>
            </a:lvl2pPr>
            <a:lvl3pPr marL="1143000" indent="-228600">
              <a:lnSpc>
                <a:spcPct val="100000"/>
              </a:lnSpc>
              <a:spcBef>
                <a:spcPts val="480"/>
              </a:spcBef>
              <a:spcAft>
                <a:spcPts val="0"/>
              </a:spcAft>
              <a:buClr>
                <a:srgbClr val="19396E"/>
              </a:buClr>
              <a:buFont typeface="Courier New"/>
              <a:buChar char="o"/>
              <a:defRPr sz="2000">
                <a:solidFill>
                  <a:schemeClr val="tx1"/>
                </a:solidFill>
                <a:latin typeface="Calibri"/>
                <a:cs typeface="Calibri"/>
              </a:defRPr>
            </a:lvl3pPr>
            <a:lvl4pPr marL="1600200" indent="-228600">
              <a:lnSpc>
                <a:spcPct val="100000"/>
              </a:lnSpc>
              <a:spcBef>
                <a:spcPts val="384"/>
              </a:spcBef>
              <a:spcAft>
                <a:spcPts val="0"/>
              </a:spcAft>
              <a:buClr>
                <a:srgbClr val="19396E"/>
              </a:buClr>
              <a:buFont typeface="Lucida Grande"/>
              <a:buChar char="­"/>
              <a:defRPr sz="1600">
                <a:solidFill>
                  <a:schemeClr val="tx1"/>
                </a:solidFill>
                <a:latin typeface="Calibri"/>
                <a:cs typeface="Calibri"/>
              </a:defRPr>
            </a:lvl4pPr>
            <a:lvl5pPr marL="2057400" indent="-228600">
              <a:lnSpc>
                <a:spcPct val="100000"/>
              </a:lnSpc>
              <a:spcBef>
                <a:spcPts val="384"/>
              </a:spcBef>
              <a:spcAft>
                <a:spcPts val="0"/>
              </a:spcAft>
              <a:buClr>
                <a:srgbClr val="19396E"/>
              </a:buClr>
              <a:buFont typeface="Wingdings" charset="2"/>
              <a:buChar char="§"/>
              <a:defRPr sz="1600">
                <a:solidFill>
                  <a:schemeClr val="tx1"/>
                </a:solidFill>
                <a:latin typeface="Calibri"/>
                <a:cs typeface="Calibri"/>
              </a:defRPr>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dirty="0"/>
              <a:t>Click to edit text</a:t>
            </a:r>
          </a:p>
          <a:p>
            <a:pPr lvl="0"/>
            <a:r>
              <a:rPr lang="en-US" dirty="0"/>
              <a:t>Click to edit</a:t>
            </a:r>
          </a:p>
          <a:p>
            <a:pPr lvl="1"/>
            <a:r>
              <a:rPr lang="en-US" dirty="0"/>
              <a:t>Second level</a:t>
            </a:r>
          </a:p>
          <a:p>
            <a:pPr lvl="2"/>
            <a:r>
              <a:rPr lang="en-US" dirty="0"/>
              <a:t>Third level</a:t>
            </a:r>
          </a:p>
          <a:p>
            <a:pPr lvl="3"/>
            <a:r>
              <a:rPr lang="en-US" dirty="0"/>
              <a:t>Fourth level</a:t>
            </a: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895601" y="0"/>
            <a:ext cx="6019799" cy="914400"/>
          </a:xfrm>
          <a:prstGeom prst="rect">
            <a:avLst/>
          </a:prstGeom>
        </p:spPr>
        <p:txBody>
          <a:bodyPr anchor="ctr" anchorCtr="0"/>
          <a:lstStyle>
            <a:lvl1pPr algn="r">
              <a:defRPr sz="3200" b="1">
                <a:solidFill>
                  <a:schemeClr val="bg1"/>
                </a:solidFill>
                <a:latin typeface="Tahoma" pitchFamily="34" charset="0"/>
                <a:ea typeface="Tahoma" pitchFamily="34" charset="0"/>
                <a:cs typeface="Tahoma" pitchFamily="34" charset="0"/>
              </a:defRPr>
            </a:lvl1pPr>
          </a:lstStyle>
          <a:p>
            <a:r>
              <a:rPr lang="en-US" dirty="0"/>
              <a:t>Slide Title</a:t>
            </a:r>
          </a:p>
        </p:txBody>
      </p:sp>
      <p:sp>
        <p:nvSpPr>
          <p:cNvPr id="13" name="Content Placeholder 2"/>
          <p:cNvSpPr>
            <a:spLocks noGrp="1"/>
          </p:cNvSpPr>
          <p:nvPr>
            <p:ph sz="half" idx="10"/>
          </p:nvPr>
        </p:nvSpPr>
        <p:spPr>
          <a:xfrm>
            <a:off x="346074" y="990600"/>
            <a:ext cx="8416926" cy="5181600"/>
          </a:xfrm>
          <a:prstGeom prst="rect">
            <a:avLst/>
          </a:prstGeom>
        </p:spPr>
        <p:txBody>
          <a:bodyPr/>
          <a:lstStyle>
            <a:lvl1pPr>
              <a:buClr>
                <a:srgbClr val="19396E"/>
              </a:buClr>
              <a:defRPr sz="2800" baseline="0">
                <a:solidFill>
                  <a:schemeClr val="accent4"/>
                </a:solidFill>
                <a:latin typeface="Calibri" pitchFamily="34" charset="0"/>
              </a:defRPr>
            </a:lvl1pPr>
            <a:lvl2pPr marL="742950" indent="-285750">
              <a:buClr>
                <a:srgbClr val="5D85A9"/>
              </a:buClr>
              <a:buFont typeface="Wingdings" charset="2"/>
              <a:buChar char="§"/>
              <a:defRPr sz="2400">
                <a:solidFill>
                  <a:schemeClr val="accent4"/>
                </a:solidFill>
                <a:latin typeface="Calibri" pitchFamily="34" charset="0"/>
              </a:defRPr>
            </a:lvl2pPr>
            <a:lvl3pPr marL="1143000" indent="-228600">
              <a:buClr>
                <a:srgbClr val="19396E"/>
              </a:buClr>
              <a:buFont typeface="Courier New"/>
              <a:buChar char="o"/>
              <a:defRPr sz="2000">
                <a:solidFill>
                  <a:schemeClr val="accent4"/>
                </a:solidFill>
                <a:latin typeface="Calibri" pitchFamily="34" charset="0"/>
              </a:defRPr>
            </a:lvl3pPr>
            <a:lvl4pPr>
              <a:buClr>
                <a:srgbClr val="19396E"/>
              </a:buClr>
              <a:defRPr sz="1600">
                <a:solidFill>
                  <a:schemeClr val="accent4"/>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dirty="0"/>
              <a:t>Click to edit</a:t>
            </a:r>
          </a:p>
          <a:p>
            <a:pPr lvl="1"/>
            <a:r>
              <a:rPr lang="en-US" dirty="0"/>
              <a:t>Second level</a:t>
            </a:r>
          </a:p>
          <a:p>
            <a:pPr lvl="2"/>
            <a:r>
              <a:rPr lang="en-US" dirty="0"/>
              <a:t>Third level</a:t>
            </a:r>
          </a:p>
          <a:p>
            <a:pPr lvl="3"/>
            <a:r>
              <a:rPr lang="en-US" dirty="0"/>
              <a:t>Fourth level</a:t>
            </a: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Rectangle 9"/>
          <p:cNvSpPr txBox="1">
            <a:spLocks noChangeArrowheads="1"/>
          </p:cNvSpPr>
          <p:nvPr userDrawn="1"/>
        </p:nvSpPr>
        <p:spPr bwMode="auto">
          <a:xfrm>
            <a:off x="5181600" y="6400800"/>
            <a:ext cx="37338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400" b="0" i="0" kern="1200">
                <a:solidFill>
                  <a:schemeClr val="bg1"/>
                </a:solidFill>
                <a:latin typeface="Tahoma" pitchFamily="84" charset="0"/>
                <a:ea typeface="ＭＳ Ｐゴシック" pitchFamily="84"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5pPr>
            <a:lvl6pPr marL="2286000" algn="l" defTabSz="914400" rtl="0" eaLnBrk="1" latinLnBrk="0" hangingPunct="1">
              <a:defRPr sz="2400" i="1" kern="1200">
                <a:solidFill>
                  <a:schemeClr val="tx1"/>
                </a:solidFill>
                <a:latin typeface="Arial" charset="0"/>
                <a:ea typeface="ＭＳ Ｐゴシック" pitchFamily="84" charset="-128"/>
                <a:cs typeface="+mn-cs"/>
              </a:defRPr>
            </a:lvl6pPr>
            <a:lvl7pPr marL="2743200" algn="l" defTabSz="914400" rtl="0" eaLnBrk="1" latinLnBrk="0" hangingPunct="1">
              <a:defRPr sz="2400" i="1" kern="1200">
                <a:solidFill>
                  <a:schemeClr val="tx1"/>
                </a:solidFill>
                <a:latin typeface="Arial" charset="0"/>
                <a:ea typeface="ＭＳ Ｐゴシック" pitchFamily="84" charset="-128"/>
                <a:cs typeface="+mn-cs"/>
              </a:defRPr>
            </a:lvl7pPr>
            <a:lvl8pPr marL="3200400" algn="l" defTabSz="914400" rtl="0" eaLnBrk="1" latinLnBrk="0" hangingPunct="1">
              <a:defRPr sz="2400" i="1" kern="1200">
                <a:solidFill>
                  <a:schemeClr val="tx1"/>
                </a:solidFill>
                <a:latin typeface="Arial" charset="0"/>
                <a:ea typeface="ＭＳ Ｐゴシック" pitchFamily="84" charset="-128"/>
                <a:cs typeface="+mn-cs"/>
              </a:defRPr>
            </a:lvl8pPr>
            <a:lvl9pPr marL="3657600" algn="l" defTabSz="914400" rtl="0" eaLnBrk="1" latinLnBrk="0" hangingPunct="1">
              <a:defRPr sz="2400" i="1" kern="1200">
                <a:solidFill>
                  <a:schemeClr val="tx1"/>
                </a:solidFill>
                <a:latin typeface="Arial" charset="0"/>
                <a:ea typeface="ＭＳ Ｐゴシック" pitchFamily="84" charset="-128"/>
                <a:cs typeface="+mn-cs"/>
              </a:defRPr>
            </a:lvl9pPr>
          </a:lstStyle>
          <a:p>
            <a:r>
              <a:rPr lang="en-US"/>
              <a:t>RELIABILITY | ACCOUNTABILITY</a:t>
            </a:r>
            <a:endParaRPr lang="en-US" dirty="0"/>
          </a:p>
        </p:txBody>
      </p:sp>
      <p:sp>
        <p:nvSpPr>
          <p:cNvPr id="8" name="Title 1"/>
          <p:cNvSpPr>
            <a:spLocks noGrp="1"/>
          </p:cNvSpPr>
          <p:nvPr>
            <p:ph type="title" hasCustomPrompt="1"/>
          </p:nvPr>
        </p:nvSpPr>
        <p:spPr>
          <a:xfrm>
            <a:off x="2895601" y="0"/>
            <a:ext cx="6019799" cy="914400"/>
          </a:xfrm>
          <a:prstGeom prst="rect">
            <a:avLst/>
          </a:prstGeom>
        </p:spPr>
        <p:txBody>
          <a:bodyPr anchor="ctr" anchorCtr="0"/>
          <a:lstStyle>
            <a:lvl1pPr algn="r">
              <a:defRPr sz="3200" b="1">
                <a:solidFill>
                  <a:schemeClr val="bg1"/>
                </a:solidFill>
                <a:latin typeface="Tahoma" pitchFamily="34" charset="0"/>
                <a:ea typeface="Tahoma" pitchFamily="34" charset="0"/>
                <a:cs typeface="Tahoma" pitchFamily="34" charset="0"/>
              </a:defRPr>
            </a:lvl1pPr>
          </a:lstStyle>
          <a:p>
            <a:r>
              <a:rPr lang="en-US" dirty="0"/>
              <a:t>Slide Title</a:t>
            </a:r>
          </a:p>
        </p:txBody>
      </p:sp>
      <p:sp>
        <p:nvSpPr>
          <p:cNvPr id="16" name="Content Placeholder 2"/>
          <p:cNvSpPr>
            <a:spLocks noGrp="1"/>
          </p:cNvSpPr>
          <p:nvPr>
            <p:ph sz="half" idx="10"/>
          </p:nvPr>
        </p:nvSpPr>
        <p:spPr>
          <a:xfrm>
            <a:off x="346074" y="990600"/>
            <a:ext cx="4041648" cy="5181600"/>
          </a:xfrm>
          <a:prstGeom prst="rect">
            <a:avLst/>
          </a:prstGeom>
        </p:spPr>
        <p:txBody>
          <a:bodyPr/>
          <a:lstStyle>
            <a:lvl1pPr>
              <a:buClr>
                <a:srgbClr val="19396E"/>
              </a:buClr>
              <a:defRPr sz="2800" baseline="0">
                <a:solidFill>
                  <a:schemeClr val="accent4"/>
                </a:solidFill>
                <a:latin typeface="Calibri" pitchFamily="34" charset="0"/>
              </a:defRPr>
            </a:lvl1pPr>
            <a:lvl2pPr marL="742950" indent="-285750">
              <a:buClr>
                <a:srgbClr val="19396E"/>
              </a:buClr>
              <a:buFont typeface="Wingdings" charset="2"/>
              <a:buChar char="§"/>
              <a:defRPr sz="2400">
                <a:solidFill>
                  <a:schemeClr val="accent4"/>
                </a:solidFill>
                <a:latin typeface="Calibri" pitchFamily="34" charset="0"/>
              </a:defRPr>
            </a:lvl2pPr>
            <a:lvl3pPr marL="1143000" indent="-228600">
              <a:buClr>
                <a:srgbClr val="19396E"/>
              </a:buClr>
              <a:buFont typeface="Courier New"/>
              <a:buChar char="o"/>
              <a:defRPr sz="2000">
                <a:solidFill>
                  <a:schemeClr val="accent4"/>
                </a:solidFill>
                <a:latin typeface="Calibri" pitchFamily="34" charset="0"/>
              </a:defRPr>
            </a:lvl3pPr>
            <a:lvl4pPr>
              <a:buClr>
                <a:srgbClr val="19396E"/>
              </a:buClr>
              <a:defRPr sz="1600">
                <a:solidFill>
                  <a:schemeClr val="accent4"/>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dirty="0"/>
              <a:t>Click to edit</a:t>
            </a:r>
          </a:p>
          <a:p>
            <a:pPr lvl="1"/>
            <a:r>
              <a:rPr lang="en-US" dirty="0"/>
              <a:t>Second level</a:t>
            </a:r>
          </a:p>
          <a:p>
            <a:pPr lvl="2"/>
            <a:r>
              <a:rPr lang="en-US" dirty="0"/>
              <a:t>Third level</a:t>
            </a:r>
          </a:p>
          <a:p>
            <a:pPr lvl="3"/>
            <a:r>
              <a:rPr lang="en-US" dirty="0"/>
              <a:t>Fourth level</a:t>
            </a:r>
          </a:p>
        </p:txBody>
      </p:sp>
      <p:sp>
        <p:nvSpPr>
          <p:cNvPr id="18" name="Content Placeholder 2"/>
          <p:cNvSpPr>
            <a:spLocks noGrp="1"/>
          </p:cNvSpPr>
          <p:nvPr>
            <p:ph sz="half" idx="11"/>
          </p:nvPr>
        </p:nvSpPr>
        <p:spPr>
          <a:xfrm>
            <a:off x="4568952" y="990600"/>
            <a:ext cx="4041648" cy="5181600"/>
          </a:xfrm>
          <a:prstGeom prst="rect">
            <a:avLst/>
          </a:prstGeom>
        </p:spPr>
        <p:txBody>
          <a:bodyPr/>
          <a:lstStyle>
            <a:lvl1pPr>
              <a:buClr>
                <a:srgbClr val="19396E"/>
              </a:buClr>
              <a:defRPr sz="2800" baseline="0">
                <a:solidFill>
                  <a:schemeClr val="accent4"/>
                </a:solidFill>
                <a:latin typeface="Calibri" pitchFamily="34" charset="0"/>
              </a:defRPr>
            </a:lvl1pPr>
            <a:lvl2pPr marL="742950" indent="-285750">
              <a:buClr>
                <a:srgbClr val="19396E"/>
              </a:buClr>
              <a:buFont typeface="Wingdings" charset="2"/>
              <a:buChar char="§"/>
              <a:defRPr sz="2400">
                <a:solidFill>
                  <a:schemeClr val="accent4"/>
                </a:solidFill>
                <a:latin typeface="Calibri" pitchFamily="34" charset="0"/>
              </a:defRPr>
            </a:lvl2pPr>
            <a:lvl3pPr marL="1143000" indent="-228600">
              <a:buClr>
                <a:srgbClr val="19396E"/>
              </a:buClr>
              <a:buFont typeface="Courier New"/>
              <a:buChar char="o"/>
              <a:defRPr sz="2000">
                <a:solidFill>
                  <a:schemeClr val="accent4"/>
                </a:solidFill>
                <a:latin typeface="Calibri" pitchFamily="34" charset="0"/>
              </a:defRPr>
            </a:lvl3pPr>
            <a:lvl4pPr>
              <a:buClr>
                <a:srgbClr val="19396E"/>
              </a:buClr>
              <a:defRPr sz="1600">
                <a:solidFill>
                  <a:schemeClr val="accent4"/>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dirty="0"/>
              <a:t>Click to edit</a:t>
            </a:r>
          </a:p>
          <a:p>
            <a:pPr lvl="1"/>
            <a:r>
              <a:rPr lang="en-US" dirty="0"/>
              <a:t>Second level</a:t>
            </a:r>
          </a:p>
          <a:p>
            <a:pPr lvl="2"/>
            <a:r>
              <a:rPr lang="en-US" dirty="0"/>
              <a:t>Third level</a:t>
            </a:r>
          </a:p>
          <a:p>
            <a:pPr lvl="3"/>
            <a:r>
              <a:rPr lang="en-US" dirty="0"/>
              <a:t>Fourth level</a:t>
            </a: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46074" y="990600"/>
            <a:ext cx="4040188" cy="685800"/>
          </a:xfrm>
          <a:prstGeom prst="rect">
            <a:avLst/>
          </a:prstGeom>
        </p:spPr>
        <p:txBody>
          <a:bodyPr anchor="b"/>
          <a:lstStyle>
            <a:lvl1pPr marL="0" indent="0">
              <a:buNone/>
              <a:defRPr sz="2400" b="1">
                <a:solidFill>
                  <a:srgbClr val="19396E"/>
                </a:solidFill>
                <a:latin typeface="Tahoma" pitchFamily="34" charset="0"/>
                <a:ea typeface="Tahoma" pitchFamily="34" charset="0"/>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Title 1</a:t>
            </a:r>
          </a:p>
        </p:txBody>
      </p:sp>
      <p:sp>
        <p:nvSpPr>
          <p:cNvPr id="5" name="Text Placeholder 4"/>
          <p:cNvSpPr>
            <a:spLocks noGrp="1"/>
          </p:cNvSpPr>
          <p:nvPr>
            <p:ph type="body" sz="quarter" idx="3" hasCustomPrompt="1"/>
          </p:nvPr>
        </p:nvSpPr>
        <p:spPr>
          <a:xfrm>
            <a:off x="4572000" y="990600"/>
            <a:ext cx="4041775" cy="685800"/>
          </a:xfrm>
          <a:prstGeom prst="rect">
            <a:avLst/>
          </a:prstGeom>
        </p:spPr>
        <p:txBody>
          <a:bodyPr anchor="b"/>
          <a:lstStyle>
            <a:lvl1pPr marL="0" indent="0">
              <a:buNone/>
              <a:defRPr sz="2400" b="1">
                <a:solidFill>
                  <a:srgbClr val="19396E"/>
                </a:solidFill>
                <a:latin typeface="Tahoma" pitchFamily="34" charset="0"/>
                <a:ea typeface="Tahoma" pitchFamily="34" charset="0"/>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Title 2</a:t>
            </a:r>
          </a:p>
        </p:txBody>
      </p:sp>
      <p:sp>
        <p:nvSpPr>
          <p:cNvPr id="7" name="Rectangle 9"/>
          <p:cNvSpPr>
            <a:spLocks noGrp="1" noChangeArrowheads="1"/>
          </p:cNvSpPr>
          <p:nvPr>
            <p:ph type="sldNum" sz="quarter" idx="10"/>
          </p:nvPr>
        </p:nvSpPr>
        <p:spPr bwMode="auto">
          <a:xfrm>
            <a:off x="5181600" y="6400800"/>
            <a:ext cx="37338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400" b="0" i="0">
                <a:solidFill>
                  <a:schemeClr val="bg1"/>
                </a:solidFill>
                <a:latin typeface="Tahoma" pitchFamily="84" charset="0"/>
              </a:defRPr>
            </a:lvl1pPr>
          </a:lstStyle>
          <a:p>
            <a:r>
              <a:rPr lang="en-US" dirty="0"/>
              <a:t>RELIABILITY | ACCOUNTABILITY</a:t>
            </a:r>
          </a:p>
        </p:txBody>
      </p:sp>
      <p:sp>
        <p:nvSpPr>
          <p:cNvPr id="9" name="Title 1"/>
          <p:cNvSpPr>
            <a:spLocks noGrp="1"/>
          </p:cNvSpPr>
          <p:nvPr>
            <p:ph type="title" hasCustomPrompt="1"/>
          </p:nvPr>
        </p:nvSpPr>
        <p:spPr>
          <a:xfrm>
            <a:off x="2895601" y="0"/>
            <a:ext cx="6019799" cy="914400"/>
          </a:xfrm>
          <a:prstGeom prst="rect">
            <a:avLst/>
          </a:prstGeom>
        </p:spPr>
        <p:txBody>
          <a:bodyPr anchor="ctr" anchorCtr="0"/>
          <a:lstStyle>
            <a:lvl1pPr algn="r">
              <a:defRPr sz="3200" b="1">
                <a:solidFill>
                  <a:schemeClr val="bg1"/>
                </a:solidFill>
                <a:latin typeface="Tahoma" pitchFamily="34" charset="0"/>
                <a:ea typeface="Tahoma" pitchFamily="34" charset="0"/>
                <a:cs typeface="Tahoma" pitchFamily="34" charset="0"/>
              </a:defRPr>
            </a:lvl1pPr>
          </a:lstStyle>
          <a:p>
            <a:r>
              <a:rPr lang="en-US" dirty="0"/>
              <a:t>Slide Title</a:t>
            </a:r>
          </a:p>
        </p:txBody>
      </p:sp>
      <p:sp>
        <p:nvSpPr>
          <p:cNvPr id="12" name="Content Placeholder 2"/>
          <p:cNvSpPr>
            <a:spLocks noGrp="1"/>
          </p:cNvSpPr>
          <p:nvPr>
            <p:ph sz="half" idx="11"/>
          </p:nvPr>
        </p:nvSpPr>
        <p:spPr>
          <a:xfrm>
            <a:off x="346074" y="1676400"/>
            <a:ext cx="4041648" cy="4343400"/>
          </a:xfrm>
          <a:prstGeom prst="rect">
            <a:avLst/>
          </a:prstGeom>
        </p:spPr>
        <p:txBody>
          <a:bodyPr/>
          <a:lstStyle>
            <a:lvl1pPr>
              <a:buClr>
                <a:srgbClr val="19396E"/>
              </a:buClr>
              <a:defRPr sz="2400" baseline="0">
                <a:solidFill>
                  <a:schemeClr val="accent4"/>
                </a:solidFill>
                <a:latin typeface="Calibri" pitchFamily="34" charset="0"/>
              </a:defRPr>
            </a:lvl1pPr>
            <a:lvl2pPr marL="742950" indent="-285750">
              <a:buClr>
                <a:srgbClr val="19396E"/>
              </a:buClr>
              <a:buFontTx/>
              <a:buChar char="–"/>
              <a:defRPr sz="2000">
                <a:solidFill>
                  <a:schemeClr val="accent4"/>
                </a:solidFill>
                <a:latin typeface="Calibri" pitchFamily="34" charset="0"/>
              </a:defRPr>
            </a:lvl2pPr>
            <a:lvl3pPr marL="1143000" indent="-228600">
              <a:buClr>
                <a:srgbClr val="5D85A9"/>
              </a:buClr>
              <a:buFont typeface="Lucida Grande"/>
              <a:buChar char="▸"/>
              <a:defRPr sz="1800">
                <a:solidFill>
                  <a:schemeClr val="accent4"/>
                </a:solidFill>
                <a:latin typeface="Calibri" pitchFamily="34" charset="0"/>
              </a:defRPr>
            </a:lvl3pPr>
            <a:lvl4pPr>
              <a:buClr>
                <a:srgbClr val="5D85A9"/>
              </a:buClr>
              <a:defRPr sz="1600">
                <a:solidFill>
                  <a:schemeClr val="accent4"/>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2"/>
          </p:nvPr>
        </p:nvSpPr>
        <p:spPr>
          <a:xfrm>
            <a:off x="4572127" y="1676400"/>
            <a:ext cx="4041648" cy="4343400"/>
          </a:xfrm>
          <a:prstGeom prst="rect">
            <a:avLst/>
          </a:prstGeom>
        </p:spPr>
        <p:txBody>
          <a:bodyPr/>
          <a:lstStyle>
            <a:lvl1pPr>
              <a:buClr>
                <a:srgbClr val="19396E"/>
              </a:buClr>
              <a:defRPr sz="2400" baseline="0">
                <a:solidFill>
                  <a:schemeClr val="accent4"/>
                </a:solidFill>
                <a:latin typeface="Calibri" pitchFamily="34" charset="0"/>
              </a:defRPr>
            </a:lvl1pPr>
            <a:lvl2pPr marL="742950" indent="-285750">
              <a:buClr>
                <a:srgbClr val="19396E"/>
              </a:buClr>
              <a:buFontTx/>
              <a:buChar char="–"/>
              <a:defRPr sz="2000">
                <a:solidFill>
                  <a:schemeClr val="accent4"/>
                </a:solidFill>
                <a:latin typeface="Calibri" pitchFamily="34" charset="0"/>
              </a:defRPr>
            </a:lvl2pPr>
            <a:lvl3pPr marL="1143000" indent="-228600">
              <a:buClr>
                <a:srgbClr val="5D85A9"/>
              </a:buClr>
              <a:buFont typeface="Lucida Grande"/>
              <a:buChar char="▸"/>
              <a:defRPr sz="1800">
                <a:solidFill>
                  <a:schemeClr val="accent4"/>
                </a:solidFill>
                <a:latin typeface="Calibri" pitchFamily="34" charset="0"/>
              </a:defRPr>
            </a:lvl3pPr>
            <a:lvl4pPr>
              <a:buClr>
                <a:srgbClr val="5D85A9"/>
              </a:buClr>
              <a:defRPr sz="1600">
                <a:solidFill>
                  <a:schemeClr val="accent4"/>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895601" y="0"/>
            <a:ext cx="6019799" cy="914400"/>
          </a:xfrm>
          <a:prstGeom prst="rect">
            <a:avLst/>
          </a:prstGeom>
        </p:spPr>
        <p:txBody>
          <a:bodyPr anchor="ctr" anchorCtr="0"/>
          <a:lstStyle>
            <a:lvl1pPr algn="r">
              <a:defRPr sz="3200" b="1">
                <a:solidFill>
                  <a:schemeClr val="bg1"/>
                </a:solidFill>
                <a:latin typeface="Tahoma" pitchFamily="34" charset="0"/>
                <a:ea typeface="Tahoma" pitchFamily="34" charset="0"/>
                <a:cs typeface="Tahoma" pitchFamily="34" charset="0"/>
              </a:defRPr>
            </a:lvl1pPr>
          </a:lstStyle>
          <a:p>
            <a:r>
              <a:rPr lang="en-US" dirty="0"/>
              <a:t>Slide Title</a:t>
            </a:r>
          </a:p>
        </p:txBody>
      </p:sp>
      <p:sp>
        <p:nvSpPr>
          <p:cNvPr id="12" name="Picture Placeholder 2"/>
          <p:cNvSpPr>
            <a:spLocks noGrp="1"/>
          </p:cNvSpPr>
          <p:nvPr>
            <p:ph type="pic" idx="1"/>
          </p:nvPr>
        </p:nvSpPr>
        <p:spPr>
          <a:xfrm>
            <a:off x="1792288" y="990601"/>
            <a:ext cx="5486400" cy="3736974"/>
          </a:xfrm>
          <a:prstGeom prst="rect">
            <a:avLst/>
          </a:prstGeom>
        </p:spPr>
        <p:txBody>
          <a:bodyPr/>
          <a:lstStyle>
            <a:lvl1pPr marL="0" indent="0">
              <a:buNone/>
              <a:defRPr sz="3200">
                <a:solidFill>
                  <a:schemeClr val="accent4"/>
                </a:solidFill>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accent4"/>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6" name="Text Placeholder 3"/>
          <p:cNvSpPr>
            <a:spLocks noGrp="1"/>
          </p:cNvSpPr>
          <p:nvPr>
            <p:ph type="body" sz="half" idx="10"/>
          </p:nvPr>
        </p:nvSpPr>
        <p:spPr>
          <a:xfrm>
            <a:off x="1792288" y="4800600"/>
            <a:ext cx="5486400" cy="566928"/>
          </a:xfrm>
          <a:prstGeom prst="rect">
            <a:avLst/>
          </a:prstGeom>
        </p:spPr>
        <p:txBody>
          <a:bodyPr anchor="b" anchorCtr="0"/>
          <a:lstStyle>
            <a:lvl1pPr marL="0" indent="0">
              <a:buNone/>
              <a:defRPr sz="2000" b="1" i="0">
                <a:solidFill>
                  <a:schemeClr val="accent4"/>
                </a:solidFill>
                <a:latin typeface="Tahoma"/>
                <a:cs typeface="Tahom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a:t>
            </a:r>
          </a:p>
        </p:txBody>
      </p:sp>
    </p:spTree>
    <p:extLst>
      <p:ext uri="{BB962C8B-B14F-4D97-AF65-F5344CB8AC3E}">
        <p14:creationId xmlns:p14="http://schemas.microsoft.com/office/powerpoint/2010/main" val="7661965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895601" y="0"/>
            <a:ext cx="6019799" cy="914400"/>
          </a:xfrm>
          <a:prstGeom prst="rect">
            <a:avLst/>
          </a:prstGeom>
        </p:spPr>
        <p:txBody>
          <a:bodyPr anchor="ctr" anchorCtr="0"/>
          <a:lstStyle>
            <a:lvl1pPr algn="r">
              <a:defRPr sz="3200" b="1">
                <a:solidFill>
                  <a:schemeClr val="bg1"/>
                </a:solidFill>
                <a:latin typeface="Tahoma" pitchFamily="34" charset="0"/>
                <a:ea typeface="Tahoma" pitchFamily="34" charset="0"/>
                <a:cs typeface="Tahoma" pitchFamily="34" charset="0"/>
              </a:defRPr>
            </a:lvl1pPr>
          </a:lstStyle>
          <a:p>
            <a:r>
              <a:rPr lang="en-US" dirty="0"/>
              <a:t>Slide Title</a:t>
            </a: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6400800"/>
            <a:ext cx="9144000" cy="457200"/>
          </a:xfrm>
          <a:prstGeom prst="rect">
            <a:avLst/>
          </a:prstGeom>
          <a:solidFill>
            <a:srgbClr val="19396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7" name="Rectangle 9"/>
          <p:cNvSpPr txBox="1">
            <a:spLocks noChangeArrowheads="1"/>
          </p:cNvSpPr>
          <p:nvPr userDrawn="1"/>
        </p:nvSpPr>
        <p:spPr bwMode="auto">
          <a:xfrm>
            <a:off x="457200" y="6400800"/>
            <a:ext cx="1905000"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r">
              <a:defRPr sz="1400" i="0">
                <a:solidFill>
                  <a:schemeClr val="bg1"/>
                </a:solidFill>
                <a:latin typeface="Tahoma" pitchFamily="84" charset="0"/>
              </a:defRPr>
            </a:lvl1pPr>
          </a:lstStyle>
          <a:p>
            <a:pPr algn="l"/>
            <a:fld id="{5F2A004B-6380-488C-8F66-3CBFEB92BB45}" type="slidenum">
              <a:rPr lang="en-US" smtClean="0"/>
              <a:pPr algn="l"/>
              <a:t>‹#›</a:t>
            </a:fld>
            <a:endParaRPr lang="en-US" dirty="0"/>
          </a:p>
        </p:txBody>
      </p:sp>
      <p:pic>
        <p:nvPicPr>
          <p:cNvPr id="4" name="Picture 3" descr="NERC_PPT_insideheader.png"/>
          <p:cNvPicPr>
            <a:picLocks noChangeAspect="1"/>
          </p:cNvPicPr>
          <p:nvPr userDrawn="1"/>
        </p:nvPicPr>
        <p:blipFill>
          <a:blip r:embed="rId9" cstate="print"/>
          <a:stretch>
            <a:fillRect/>
          </a:stretch>
        </p:blipFill>
        <p:spPr>
          <a:xfrm>
            <a:off x="0" y="0"/>
            <a:ext cx="9144000" cy="1255776"/>
          </a:xfrm>
          <a:prstGeom prst="rect">
            <a:avLst/>
          </a:prstGeom>
        </p:spPr>
      </p:pic>
      <p:sp>
        <p:nvSpPr>
          <p:cNvPr id="10" name="Rectangle 9"/>
          <p:cNvSpPr txBox="1">
            <a:spLocks noChangeArrowheads="1"/>
          </p:cNvSpPr>
          <p:nvPr userDrawn="1"/>
        </p:nvSpPr>
        <p:spPr bwMode="auto">
          <a:xfrm>
            <a:off x="6019800" y="6400800"/>
            <a:ext cx="2895600"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r">
              <a:defRPr sz="1400" i="0">
                <a:solidFill>
                  <a:schemeClr val="bg1"/>
                </a:solidFill>
                <a:latin typeface="Tahoma" pitchFamily="84" charset="0"/>
              </a:defRPr>
            </a:lvl1pPr>
          </a:lstStyle>
          <a:p>
            <a:r>
              <a:rPr lang="en-US" dirty="0"/>
              <a:t>RELIABILITY | ACCOUNTABILITY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3" r:id="rId5"/>
    <p:sldLayoutId id="2147483659" r:id="rId6"/>
    <p:sldLayoutId id="2147483655" r:id="rId7"/>
  </p:sldLayoutIdLst>
  <p:transition spd="slow">
    <p:fade/>
  </p:transition>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84" charset="-128"/>
        </a:defRPr>
      </a:lvl2pPr>
      <a:lvl3pPr algn="ctr" rtl="0" fontAlgn="base">
        <a:spcBef>
          <a:spcPct val="0"/>
        </a:spcBef>
        <a:spcAft>
          <a:spcPct val="0"/>
        </a:spcAft>
        <a:defRPr sz="4400">
          <a:solidFill>
            <a:schemeClr val="tx2"/>
          </a:solidFill>
          <a:latin typeface="Arial" charset="0"/>
          <a:ea typeface="ＭＳ Ｐゴシック" pitchFamily="84" charset="-128"/>
        </a:defRPr>
      </a:lvl3pPr>
      <a:lvl4pPr algn="ctr" rtl="0" fontAlgn="base">
        <a:spcBef>
          <a:spcPct val="0"/>
        </a:spcBef>
        <a:spcAft>
          <a:spcPct val="0"/>
        </a:spcAft>
        <a:defRPr sz="4400">
          <a:solidFill>
            <a:schemeClr val="tx2"/>
          </a:solidFill>
          <a:latin typeface="Arial" charset="0"/>
          <a:ea typeface="ＭＳ Ｐゴシック" pitchFamily="84" charset="-128"/>
        </a:defRPr>
      </a:lvl4pPr>
      <a:lvl5pPr algn="ctr" rtl="0" fontAlgn="base">
        <a:spcBef>
          <a:spcPct val="0"/>
        </a:spcBef>
        <a:spcAft>
          <a:spcPct val="0"/>
        </a:spcAft>
        <a:defRPr sz="4400">
          <a:solidFill>
            <a:schemeClr val="tx2"/>
          </a:solidFill>
          <a:latin typeface="Arial" charset="0"/>
          <a:ea typeface="ＭＳ Ｐゴシック" pitchFamily="84" charset="-128"/>
        </a:defRPr>
      </a:lvl5pPr>
      <a:lvl6pPr marL="457200" algn="ctr" rtl="0" fontAlgn="base">
        <a:spcBef>
          <a:spcPct val="0"/>
        </a:spcBef>
        <a:spcAft>
          <a:spcPct val="0"/>
        </a:spcAft>
        <a:defRPr sz="4400">
          <a:solidFill>
            <a:schemeClr val="tx2"/>
          </a:solidFill>
          <a:latin typeface="Arial" charset="0"/>
          <a:ea typeface="ＭＳ Ｐゴシック" pitchFamily="84" charset="-128"/>
        </a:defRPr>
      </a:lvl6pPr>
      <a:lvl7pPr marL="914400" algn="ctr" rtl="0" fontAlgn="base">
        <a:spcBef>
          <a:spcPct val="0"/>
        </a:spcBef>
        <a:spcAft>
          <a:spcPct val="0"/>
        </a:spcAft>
        <a:defRPr sz="4400">
          <a:solidFill>
            <a:schemeClr val="tx2"/>
          </a:solidFill>
          <a:latin typeface="Arial" charset="0"/>
          <a:ea typeface="ＭＳ Ｐゴシック" pitchFamily="84" charset="-128"/>
        </a:defRPr>
      </a:lvl7pPr>
      <a:lvl8pPr marL="1371600" algn="ctr" rtl="0" fontAlgn="base">
        <a:spcBef>
          <a:spcPct val="0"/>
        </a:spcBef>
        <a:spcAft>
          <a:spcPct val="0"/>
        </a:spcAft>
        <a:defRPr sz="4400">
          <a:solidFill>
            <a:schemeClr val="tx2"/>
          </a:solidFill>
          <a:latin typeface="Arial" charset="0"/>
          <a:ea typeface="ＭＳ Ｐゴシック" pitchFamily="84" charset="-128"/>
        </a:defRPr>
      </a:lvl8pPr>
      <a:lvl9pPr marL="1828800" algn="ctr" rtl="0" fontAlgn="base">
        <a:spcBef>
          <a:spcPct val="0"/>
        </a:spcBef>
        <a:spcAft>
          <a:spcPct val="0"/>
        </a:spcAft>
        <a:defRPr sz="4400">
          <a:solidFill>
            <a:schemeClr val="tx2"/>
          </a:solidFill>
          <a:latin typeface="Arial" charset="0"/>
          <a:ea typeface="ＭＳ Ｐゴシック" pitchFamily="8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19088" y="1676400"/>
            <a:ext cx="8291512" cy="990600"/>
          </a:xfrm>
          <a:prstGeom prst="rect">
            <a:avLst/>
          </a:prstGeom>
        </p:spPr>
        <p:txBody>
          <a:bodyPr/>
          <a:lstStyle>
            <a:lvl1pPr algn="l">
              <a:lnSpc>
                <a:spcPct val="100000"/>
              </a:lnSpc>
              <a:defRPr sz="4400" b="0">
                <a:solidFill>
                  <a:schemeClr val="bg1"/>
                </a:solidFill>
                <a:latin typeface="Tahoma" pitchFamily="34" charset="0"/>
                <a:ea typeface="Tahoma" pitchFamily="34" charset="0"/>
                <a:cs typeface="Tahoma" pitchFamily="34" charset="0"/>
              </a:defRPr>
            </a:lvl1pPr>
          </a:lstStyle>
          <a:p>
            <a:pPr eaLnBrk="1" hangingPunct="1">
              <a:lnSpc>
                <a:spcPct val="110000"/>
              </a:lnSpc>
              <a:defRPr/>
            </a:pPr>
            <a:endParaRPr lang="en-US" b="1" i="0" kern="0" dirty="0">
              <a:latin typeface="Tahoma" pitchFamily="84" charset="0"/>
            </a:endParaRPr>
          </a:p>
          <a:p>
            <a:pPr eaLnBrk="1" hangingPunct="1">
              <a:lnSpc>
                <a:spcPct val="110000"/>
              </a:lnSpc>
              <a:defRPr/>
            </a:pPr>
            <a:r>
              <a:rPr lang="en-US" sz="2800" b="1" i="0" kern="0" dirty="0">
                <a:latin typeface="Tahoma" pitchFamily="84" charset="0"/>
              </a:rPr>
              <a:t>NERC Critical Infrastructure Protection (CIP) </a:t>
            </a:r>
            <a:r>
              <a:rPr kumimoji="0" lang="en-US" sz="2800" b="1" i="0" u="none" strike="noStrike" kern="0" cap="none" spc="0" normalizeH="0" noProof="0" dirty="0">
                <a:ln>
                  <a:noFill/>
                </a:ln>
                <a:solidFill>
                  <a:schemeClr val="bg1"/>
                </a:solidFill>
                <a:effectLst/>
                <a:uLnTx/>
                <a:uFillTx/>
                <a:latin typeface="Tahoma" pitchFamily="84" charset="0"/>
                <a:ea typeface="Tahoma" pitchFamily="34" charset="0"/>
                <a:cs typeface="Tahoma" pitchFamily="34" charset="0"/>
              </a:rPr>
              <a:t>Standards</a:t>
            </a:r>
            <a:endParaRPr kumimoji="0" lang="en-US" sz="2800" b="0" i="0" u="none" strike="noStrike" kern="0" cap="none" spc="0" normalizeH="0" baseline="0" noProof="0" dirty="0">
              <a:ln>
                <a:noFill/>
              </a:ln>
              <a:solidFill>
                <a:schemeClr val="bg1"/>
              </a:solidFill>
              <a:effectLst/>
              <a:uLnTx/>
              <a:uFillTx/>
              <a:latin typeface="Tahoma" pitchFamily="84" charset="0"/>
              <a:ea typeface="Tahoma" pitchFamily="34" charset="0"/>
              <a:cs typeface="Tahoma" pitchFamily="34" charset="0"/>
            </a:endParaRPr>
          </a:p>
        </p:txBody>
      </p:sp>
      <p:sp>
        <p:nvSpPr>
          <p:cNvPr id="6" name="Title 1"/>
          <p:cNvSpPr txBox="1">
            <a:spLocks/>
          </p:cNvSpPr>
          <p:nvPr/>
        </p:nvSpPr>
        <p:spPr>
          <a:xfrm>
            <a:off x="319088" y="2590800"/>
            <a:ext cx="8229600" cy="2057400"/>
          </a:xfrm>
          <a:prstGeom prst="rect">
            <a:avLst/>
          </a:prstGeom>
        </p:spPr>
        <p:txBody>
          <a:bodyPr/>
          <a:lstStyle>
            <a:lvl1pPr algn="l">
              <a:lnSpc>
                <a:spcPct val="100000"/>
              </a:lnSpc>
              <a:defRPr sz="2400" b="0">
                <a:solidFill>
                  <a:schemeClr val="bg1"/>
                </a:solidFill>
                <a:latin typeface="Tahoma" pitchFamily="34" charset="0"/>
                <a:ea typeface="Tahoma" pitchFamily="34" charset="0"/>
                <a:cs typeface="Tahoma" pitchFamily="34" charset="0"/>
              </a:defRPr>
            </a:lvl1pPr>
          </a:lstStyle>
          <a:p>
            <a:pPr marL="0" marR="0" lvl="0" indent="0" algn="l" defTabSz="914400" rtl="0" eaLnBrk="1" fontAlgn="base" latinLnBrk="0" hangingPunct="1">
              <a:lnSpc>
                <a:spcPct val="110000"/>
              </a:lnSpc>
              <a:spcBef>
                <a:spcPct val="0"/>
              </a:spcBef>
              <a:spcAft>
                <a:spcPct val="0"/>
              </a:spcAft>
              <a:buClrTx/>
              <a:buSzTx/>
              <a:buFontTx/>
              <a:buNone/>
              <a:tabLst/>
              <a:defRPr/>
            </a:pPr>
            <a:endParaRPr kumimoji="0" lang="en-US" sz="1900" b="0" i="0" u="none" strike="noStrike" kern="0" cap="none" spc="0" normalizeH="0" baseline="0" noProof="0">
              <a:ln>
                <a:noFill/>
              </a:ln>
              <a:solidFill>
                <a:schemeClr val="bg1"/>
              </a:solidFill>
              <a:effectLst/>
              <a:uLnTx/>
              <a:uFillTx/>
              <a:latin typeface="Tahoma" pitchFamily="84" charset="0"/>
              <a:ea typeface="Tahoma" pitchFamily="34" charset="0"/>
              <a:cs typeface="Tahoma" pitchFamily="34" charset="0"/>
            </a:endParaRPr>
          </a:p>
          <a:p>
            <a:pPr marL="0" marR="0" lvl="0" indent="0" algn="l" defTabSz="914400" rtl="0" eaLnBrk="1" fontAlgn="base" latinLnBrk="0" hangingPunct="1">
              <a:lnSpc>
                <a:spcPct val="110000"/>
              </a:lnSpc>
              <a:spcBef>
                <a:spcPct val="0"/>
              </a:spcBef>
              <a:spcAft>
                <a:spcPct val="0"/>
              </a:spcAft>
              <a:buClrTx/>
              <a:buSzTx/>
              <a:buFontTx/>
              <a:buNone/>
              <a:tabLst/>
              <a:defRPr/>
            </a:pPr>
            <a:endParaRPr lang="en-US" sz="1900" i="0" kern="0">
              <a:latin typeface="Tahoma" pitchFamily="84" charset="0"/>
            </a:endParaRPr>
          </a:p>
          <a:p>
            <a:pPr eaLnBrk="1" hangingPunct="1">
              <a:lnSpc>
                <a:spcPct val="110000"/>
              </a:lnSpc>
              <a:defRPr/>
            </a:pPr>
            <a:br>
              <a:rPr kumimoji="0" lang="en-US" sz="1900" b="0" i="0" u="none" strike="noStrike" kern="0" cap="none" spc="0" normalizeH="0" baseline="0" noProof="0">
                <a:ln>
                  <a:noFill/>
                </a:ln>
                <a:solidFill>
                  <a:schemeClr val="bg1"/>
                </a:solidFill>
                <a:effectLst/>
                <a:uLnTx/>
                <a:uFillTx/>
                <a:latin typeface="Tahoma" pitchFamily="84" charset="0"/>
                <a:ea typeface="Tahoma" pitchFamily="34" charset="0"/>
                <a:cs typeface="Tahoma" pitchFamily="34" charset="0"/>
              </a:rPr>
            </a:br>
            <a:r>
              <a:rPr lang="en-US" sz="2000" i="0" kern="0">
                <a:latin typeface="Tahoma" pitchFamily="84" charset="0"/>
              </a:rPr>
              <a:t>Tobias Whitney, Principal, Critical Infrastructure Protection</a:t>
            </a:r>
          </a:p>
          <a:p>
            <a:pPr marL="0" marR="0" lvl="0" indent="0" algn="l" defTabSz="914400" rtl="0" eaLnBrk="1" fontAlgn="base" latinLnBrk="0" hangingPunct="1">
              <a:lnSpc>
                <a:spcPct val="110000"/>
              </a:lnSpc>
              <a:spcBef>
                <a:spcPct val="0"/>
              </a:spcBef>
              <a:spcAft>
                <a:spcPct val="0"/>
              </a:spcAft>
              <a:buClrTx/>
              <a:buSzTx/>
              <a:buFontTx/>
              <a:buNone/>
              <a:tabLst/>
              <a:defRPr/>
            </a:pPr>
            <a:r>
              <a:rPr kumimoji="0" lang="en-US" sz="2000" b="0" i="0" u="none" strike="noStrike" kern="0" cap="none" spc="0" normalizeH="0" baseline="0" noProof="0">
                <a:ln>
                  <a:noFill/>
                </a:ln>
                <a:solidFill>
                  <a:schemeClr val="bg1"/>
                </a:solidFill>
                <a:effectLst/>
                <a:uLnTx/>
                <a:uFillTx/>
                <a:latin typeface="Tahoma" pitchFamily="84" charset="0"/>
                <a:ea typeface="Tahoma" pitchFamily="34" charset="0"/>
                <a:cs typeface="Tahoma" pitchFamily="34" charset="0"/>
              </a:rPr>
              <a:t>March 21, 2018 </a:t>
            </a:r>
            <a:endParaRPr kumimoji="0" lang="en-US" sz="2000" b="0" i="0" u="none" strike="noStrike" kern="0" cap="none" spc="0" normalizeH="0" baseline="0" noProof="0" dirty="0">
              <a:ln>
                <a:noFill/>
              </a:ln>
              <a:solidFill>
                <a:schemeClr val="bg1"/>
              </a:solidFill>
              <a:effectLst/>
              <a:uLnTx/>
              <a:uFillTx/>
              <a:latin typeface="Tahoma" pitchFamily="84" charset="0"/>
              <a:ea typeface="Tahoma" pitchFamily="34" charset="0"/>
              <a:cs typeface="Tahoma" pitchFamily="34" charset="0"/>
            </a:endParaRPr>
          </a:p>
        </p:txBody>
      </p:sp>
      <p:sp>
        <p:nvSpPr>
          <p:cNvPr id="5" name="TextBox 4"/>
          <p:cNvSpPr txBox="1"/>
          <p:nvPr/>
        </p:nvSpPr>
        <p:spPr>
          <a:xfrm>
            <a:off x="304800" y="1676400"/>
            <a:ext cx="7924800" cy="615553"/>
          </a:xfrm>
          <a:prstGeom prst="rect">
            <a:avLst/>
          </a:prstGeom>
          <a:noFill/>
        </p:spPr>
        <p:txBody>
          <a:bodyPr wrap="square" rtlCol="0">
            <a:spAutoFit/>
          </a:bodyPr>
          <a:lstStyle/>
          <a:p>
            <a:r>
              <a:rPr lang="en-US" sz="3400" b="1" i="0" dirty="0">
                <a:solidFill>
                  <a:schemeClr val="bg1"/>
                </a:solidFill>
                <a:latin typeface="Tahoma" pitchFamily="34" charset="0"/>
                <a:cs typeface="Tahoma" pitchFamily="34" charset="0"/>
              </a:rPr>
              <a:t>Understanding Existing Standards:</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adiness"/>
          <p:cNvPicPr>
            <a:picLocks noChangeAspect="1" noChangeArrowheads="1"/>
          </p:cNvPicPr>
          <p:nvPr/>
        </p:nvPicPr>
        <p:blipFill>
          <a:blip r:embed="rId3" cstate="email"/>
          <a:srcRect/>
          <a:stretch>
            <a:fillRect/>
          </a:stretch>
        </p:blipFill>
        <p:spPr bwMode="auto">
          <a:xfrm>
            <a:off x="-927100" y="1609725"/>
            <a:ext cx="6794500" cy="4527550"/>
          </a:xfrm>
          <a:prstGeom prst="rect">
            <a:avLst/>
          </a:prstGeom>
          <a:noFill/>
          <a:ln w="9525">
            <a:noFill/>
            <a:miter lim="800000"/>
            <a:headEnd/>
            <a:tailEnd/>
          </a:ln>
        </p:spPr>
      </p:pic>
      <p:sp>
        <p:nvSpPr>
          <p:cNvPr id="17411" name="Rectangle 4"/>
          <p:cNvSpPr>
            <a:spLocks noChangeArrowheads="1"/>
          </p:cNvSpPr>
          <p:nvPr/>
        </p:nvSpPr>
        <p:spPr bwMode="auto">
          <a:xfrm>
            <a:off x="0" y="3276600"/>
            <a:ext cx="9144000" cy="1168400"/>
          </a:xfrm>
          <a:prstGeom prst="rect">
            <a:avLst/>
          </a:prstGeom>
          <a:gradFill rotWithShape="1">
            <a:gsLst>
              <a:gs pos="0">
                <a:srgbClr val="5D85A9"/>
              </a:gs>
              <a:gs pos="100000">
                <a:srgbClr val="5D85A9">
                  <a:alpha val="20000"/>
                </a:srgbClr>
              </a:gs>
            </a:gsLst>
            <a:lin ang="0" scaled="1"/>
          </a:gradFill>
          <a:ln w="9525">
            <a:noFill/>
            <a:miter lim="800000"/>
            <a:headEnd/>
            <a:tailEnd/>
          </a:ln>
        </p:spPr>
        <p:txBody>
          <a:bodyPr wrap="none" anchor="ctr"/>
          <a:lstStyle/>
          <a:p>
            <a:endParaRPr lang="en-US" baseline="-25000"/>
          </a:p>
        </p:txBody>
      </p:sp>
      <p:sp>
        <p:nvSpPr>
          <p:cNvPr id="17413" name="Text Box 5"/>
          <p:cNvSpPr txBox="1">
            <a:spLocks noChangeArrowheads="1"/>
          </p:cNvSpPr>
          <p:nvPr/>
        </p:nvSpPr>
        <p:spPr bwMode="auto">
          <a:xfrm>
            <a:off x="438150" y="3492500"/>
            <a:ext cx="8705850" cy="641350"/>
          </a:xfrm>
          <a:prstGeom prst="rect">
            <a:avLst/>
          </a:prstGeom>
          <a:noFill/>
          <a:ln w="9525">
            <a:noFill/>
            <a:miter lim="800000"/>
            <a:headEnd/>
            <a:tailEnd/>
          </a:ln>
        </p:spPr>
        <p:txBody>
          <a:bodyPr>
            <a:spAutoFit/>
          </a:bodyPr>
          <a:lstStyle/>
          <a:p>
            <a:pPr>
              <a:spcBef>
                <a:spcPct val="50000"/>
              </a:spcBef>
              <a:defRPr/>
            </a:pPr>
            <a:r>
              <a:rPr lang="en-US" sz="3600" b="1" i="0" dirty="0">
                <a:ln>
                  <a:solidFill>
                    <a:schemeClr val="bg2">
                      <a:alpha val="52000"/>
                    </a:schemeClr>
                  </a:solidFill>
                </a:ln>
                <a:solidFill>
                  <a:srgbClr val="000000"/>
                </a:solidFill>
                <a:latin typeface="Tahoma" pitchFamily="34" charset="0"/>
                <a:ea typeface="+mn-ea"/>
              </a:rPr>
              <a:t>Questions and Answers</a:t>
            </a:r>
            <a:endParaRPr lang="en-US" sz="1400" b="1" i="0" dirty="0">
              <a:ln>
                <a:solidFill>
                  <a:schemeClr val="bg2">
                    <a:alpha val="52000"/>
                  </a:schemeClr>
                </a:solidFill>
              </a:ln>
              <a:solidFill>
                <a:srgbClr val="000000"/>
              </a:solidFill>
              <a:latin typeface="Verdana" pitchFamily="34" charset="0"/>
              <a:ea typeface="+mn-ea"/>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Text Placeholder 2"/>
          <p:cNvSpPr>
            <a:spLocks noGrp="1"/>
          </p:cNvSpPr>
          <p:nvPr>
            <p:ph type="body" sz="half" idx="2"/>
          </p:nvPr>
        </p:nvSpPr>
        <p:spPr>
          <a:xfrm>
            <a:off x="346074" y="1219200"/>
            <a:ext cx="8416926" cy="4983162"/>
          </a:xfrm>
        </p:spPr>
        <p:txBody>
          <a:bodyPr/>
          <a:lstStyle/>
          <a:p>
            <a:r>
              <a:rPr lang="en-US" dirty="0"/>
              <a:t>NERC overview</a:t>
            </a:r>
            <a:endParaRPr lang="en-US" strike="sngStrike" dirty="0"/>
          </a:p>
          <a:p>
            <a:r>
              <a:rPr lang="en-US" dirty="0"/>
              <a:t>NERC mandatory CIP Reliability Standards</a:t>
            </a:r>
          </a:p>
          <a:p>
            <a:pPr lvl="1">
              <a:buClr>
                <a:srgbClr val="5D85A9"/>
              </a:buClr>
            </a:pPr>
            <a:r>
              <a:rPr lang="en-US" dirty="0"/>
              <a:t>Current enforceable standards</a:t>
            </a:r>
          </a:p>
          <a:p>
            <a:pPr lvl="1">
              <a:buClr>
                <a:srgbClr val="5D85A9"/>
              </a:buClr>
            </a:pPr>
            <a:r>
              <a:rPr lang="en-US" dirty="0"/>
              <a:t>Highlights of NERC CIP Version 5 (CIP V5)</a:t>
            </a:r>
          </a:p>
          <a:p>
            <a:pPr lvl="1">
              <a:buClr>
                <a:srgbClr val="5D85A9"/>
              </a:buClr>
            </a:pPr>
            <a:r>
              <a:rPr lang="en-US" dirty="0"/>
              <a:t>Regulatory Developments</a:t>
            </a:r>
          </a:p>
          <a:p>
            <a:r>
              <a:rPr lang="en-US" dirty="0"/>
              <a:t>Additional NERC cybersecurity activity</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NERC Mission</a:t>
            </a:r>
          </a:p>
        </p:txBody>
      </p:sp>
      <p:sp>
        <p:nvSpPr>
          <p:cNvPr id="3" name="Text Placeholder 2"/>
          <p:cNvSpPr>
            <a:spLocks noGrp="1"/>
          </p:cNvSpPr>
          <p:nvPr>
            <p:ph type="body" sz="half" idx="2"/>
          </p:nvPr>
        </p:nvSpPr>
        <p:spPr/>
        <p:txBody>
          <a:bodyPr/>
          <a:lstStyle/>
          <a:p>
            <a:r>
              <a:rPr lang="en-US" dirty="0"/>
              <a:t>To ensure the reliability of the Bulk-Power System in North America</a:t>
            </a:r>
          </a:p>
          <a:p>
            <a:pPr lvl="1">
              <a:buClr>
                <a:srgbClr val="5D85A9"/>
              </a:buClr>
            </a:pPr>
            <a:r>
              <a:rPr lang="en-US" dirty="0"/>
              <a:t>Develops and enforces Reliability Standards</a:t>
            </a:r>
          </a:p>
          <a:p>
            <a:pPr lvl="1">
              <a:buClr>
                <a:srgbClr val="5D85A9"/>
              </a:buClr>
            </a:pPr>
            <a:r>
              <a:rPr lang="en-US" dirty="0"/>
              <a:t>Annually assesses seasonal and long-term reliability</a:t>
            </a:r>
          </a:p>
          <a:p>
            <a:pPr lvl="1">
              <a:buClr>
                <a:srgbClr val="5D85A9"/>
              </a:buClr>
            </a:pPr>
            <a:r>
              <a:rPr lang="en-US" dirty="0"/>
              <a:t>Monitors the Bulk-Power System</a:t>
            </a:r>
          </a:p>
          <a:p>
            <a:pPr lvl="1">
              <a:buClr>
                <a:srgbClr val="5D85A9"/>
              </a:buClr>
            </a:pPr>
            <a:r>
              <a:rPr lang="en-US" dirty="0"/>
              <a:t>Educates, trains, and certifies industry personnel</a:t>
            </a:r>
          </a:p>
          <a:p>
            <a:r>
              <a:rPr lang="en-US" dirty="0"/>
              <a:t>Subject to oversight by the Federal Energy Regulatory Commission in the United States</a:t>
            </a:r>
          </a:p>
          <a:p>
            <a:r>
              <a:rPr lang="en-US" dirty="0"/>
              <a:t>Designated by Department of Energy (DOE) as Electricity Sector Information Sharing and Analysis Center (ES-ISAC)</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NERC Regions</a:t>
            </a:r>
          </a:p>
        </p:txBody>
      </p:sp>
      <p:sp>
        <p:nvSpPr>
          <p:cNvPr id="3" name="Text Placeholder 2"/>
          <p:cNvSpPr>
            <a:spLocks noGrp="1"/>
          </p:cNvSpPr>
          <p:nvPr>
            <p:ph type="body" sz="half" idx="2"/>
          </p:nvPr>
        </p:nvSpPr>
        <p:spPr/>
        <p:txBody>
          <a:bodyPr/>
          <a:lstStyle/>
          <a:p>
            <a:pPr marL="346075" lvl="1" indent="-346075">
              <a:spcBef>
                <a:spcPts val="672"/>
              </a:spcBef>
              <a:buFont typeface="Arial"/>
              <a:buChar char="•"/>
            </a:pPr>
            <a:r>
              <a:rPr lang="en-US" sz="2000" dirty="0">
                <a:solidFill>
                  <a:srgbClr val="264D74"/>
                </a:solidFill>
              </a:rPr>
              <a:t>Florida Reliability Coordinating Council</a:t>
            </a:r>
          </a:p>
          <a:p>
            <a:endParaRPr lang="en-US" dirty="0"/>
          </a:p>
        </p:txBody>
      </p:sp>
      <p:pic>
        <p:nvPicPr>
          <p:cNvPr id="4" name="Picture 2" descr="NERC_Regions_color.jpg"/>
          <p:cNvPicPr>
            <a:picLocks noChangeAspect="1"/>
          </p:cNvPicPr>
          <p:nvPr/>
        </p:nvPicPr>
        <p:blipFill>
          <a:blip r:embed="rId3" cstate="print"/>
          <a:srcRect/>
          <a:stretch>
            <a:fillRect/>
          </a:stretch>
        </p:blipFill>
        <p:spPr bwMode="auto">
          <a:xfrm>
            <a:off x="0" y="990600"/>
            <a:ext cx="6781800" cy="5177646"/>
          </a:xfrm>
          <a:prstGeom prst="rect">
            <a:avLst/>
          </a:prstGeom>
          <a:noFill/>
          <a:ln w="9525">
            <a:noFill/>
            <a:miter lim="800000"/>
            <a:headEnd/>
            <a:tailEnd/>
          </a:ln>
        </p:spPr>
      </p:pic>
      <p:sp>
        <p:nvSpPr>
          <p:cNvPr id="6" name="Rectangle 5"/>
          <p:cNvSpPr/>
          <p:nvPr/>
        </p:nvSpPr>
        <p:spPr bwMode="auto">
          <a:xfrm>
            <a:off x="304800" y="990600"/>
            <a:ext cx="32004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7" name="Rectangle 6"/>
          <p:cNvSpPr/>
          <p:nvPr/>
        </p:nvSpPr>
        <p:spPr>
          <a:xfrm>
            <a:off x="0" y="5486400"/>
            <a:ext cx="2057400" cy="584775"/>
          </a:xfrm>
          <a:prstGeom prst="rect">
            <a:avLst/>
          </a:prstGeom>
        </p:spPr>
        <p:txBody>
          <a:bodyPr wrap="square">
            <a:spAutoFit/>
          </a:bodyPr>
          <a:lstStyle/>
          <a:p>
            <a:pPr marL="0" lvl="1" algn="ctr">
              <a:defRPr/>
            </a:pPr>
            <a:r>
              <a:rPr lang="en-US" sz="1600" b="1" i="0" dirty="0">
                <a:solidFill>
                  <a:srgbClr val="000000"/>
                </a:solidFill>
                <a:latin typeface="Calibri" pitchFamily="34" charset="0"/>
              </a:rPr>
              <a:t>Western Electricity Coordinating Council </a:t>
            </a:r>
          </a:p>
        </p:txBody>
      </p:sp>
      <p:sp>
        <p:nvSpPr>
          <p:cNvPr id="11" name="Rectangle 10"/>
          <p:cNvSpPr/>
          <p:nvPr/>
        </p:nvSpPr>
        <p:spPr bwMode="auto">
          <a:xfrm>
            <a:off x="6705600" y="1295400"/>
            <a:ext cx="2133600" cy="76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3" name="Rectangle 12"/>
          <p:cNvSpPr/>
          <p:nvPr/>
        </p:nvSpPr>
        <p:spPr bwMode="auto">
          <a:xfrm>
            <a:off x="8686800" y="1371600"/>
            <a:ext cx="76200" cy="4876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4" name="Rectangle 13"/>
          <p:cNvSpPr/>
          <p:nvPr/>
        </p:nvSpPr>
        <p:spPr bwMode="auto">
          <a:xfrm>
            <a:off x="228600" y="6172200"/>
            <a:ext cx="8458200" cy="4571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8" name="Rectangle 7"/>
          <p:cNvSpPr/>
          <p:nvPr/>
        </p:nvSpPr>
        <p:spPr>
          <a:xfrm>
            <a:off x="1981200" y="6019800"/>
            <a:ext cx="2074349" cy="338554"/>
          </a:xfrm>
          <a:prstGeom prst="rect">
            <a:avLst/>
          </a:prstGeom>
        </p:spPr>
        <p:txBody>
          <a:bodyPr wrap="none">
            <a:spAutoFit/>
          </a:bodyPr>
          <a:lstStyle/>
          <a:p>
            <a:pPr marL="0" lvl="1" algn="ctr">
              <a:defRPr/>
            </a:pPr>
            <a:r>
              <a:rPr lang="en-US" sz="1600" b="1" i="0">
                <a:solidFill>
                  <a:srgbClr val="000000"/>
                </a:solidFill>
                <a:latin typeface="Calibri" pitchFamily="34" charset="0"/>
              </a:rPr>
              <a:t>Texas Reliability Entity</a:t>
            </a:r>
            <a:endParaRPr lang="en-US" sz="1600" b="1" i="0" dirty="0">
              <a:solidFill>
                <a:srgbClr val="000000"/>
              </a:solidFill>
              <a:latin typeface="Calibri" pitchFamily="34" charset="0"/>
            </a:endParaRPr>
          </a:p>
        </p:txBody>
      </p:sp>
      <p:sp>
        <p:nvSpPr>
          <p:cNvPr id="15" name="Rectangle 14"/>
          <p:cNvSpPr/>
          <p:nvPr/>
        </p:nvSpPr>
        <p:spPr>
          <a:xfrm>
            <a:off x="3276600" y="5562600"/>
            <a:ext cx="1675843" cy="584775"/>
          </a:xfrm>
          <a:prstGeom prst="rect">
            <a:avLst/>
          </a:prstGeom>
        </p:spPr>
        <p:txBody>
          <a:bodyPr wrap="none">
            <a:spAutoFit/>
          </a:bodyPr>
          <a:lstStyle/>
          <a:p>
            <a:pPr marL="0" lvl="1" algn="ctr">
              <a:defRPr/>
            </a:pPr>
            <a:r>
              <a:rPr lang="en-US" sz="1600" b="1" i="0" dirty="0">
                <a:solidFill>
                  <a:srgbClr val="FF0000"/>
                </a:solidFill>
                <a:latin typeface="Calibri" pitchFamily="34" charset="0"/>
              </a:rPr>
              <a:t>Southwest Power</a:t>
            </a:r>
          </a:p>
          <a:p>
            <a:pPr marL="0" lvl="1" algn="ctr">
              <a:defRPr/>
            </a:pPr>
            <a:r>
              <a:rPr lang="en-US" sz="1600" b="1" i="0" dirty="0">
                <a:solidFill>
                  <a:srgbClr val="FF0000"/>
                </a:solidFill>
                <a:latin typeface="Calibri" pitchFamily="34" charset="0"/>
              </a:rPr>
              <a:t>Pool RE </a:t>
            </a:r>
          </a:p>
        </p:txBody>
      </p:sp>
      <p:sp>
        <p:nvSpPr>
          <p:cNvPr id="16" name="Rectangle 15"/>
          <p:cNvSpPr/>
          <p:nvPr/>
        </p:nvSpPr>
        <p:spPr>
          <a:xfrm>
            <a:off x="5791200" y="5562600"/>
            <a:ext cx="1957972" cy="584775"/>
          </a:xfrm>
          <a:prstGeom prst="rect">
            <a:avLst/>
          </a:prstGeom>
        </p:spPr>
        <p:txBody>
          <a:bodyPr wrap="none">
            <a:spAutoFit/>
          </a:bodyPr>
          <a:lstStyle/>
          <a:p>
            <a:pPr marL="0" lvl="1">
              <a:defRPr/>
            </a:pPr>
            <a:r>
              <a:rPr lang="en-US" sz="1600" b="1" i="0" dirty="0">
                <a:solidFill>
                  <a:srgbClr val="000000"/>
                </a:solidFill>
                <a:latin typeface="Calibri" pitchFamily="34" charset="0"/>
              </a:rPr>
              <a:t>Florida Reliability </a:t>
            </a:r>
          </a:p>
          <a:p>
            <a:pPr marL="0" lvl="1">
              <a:defRPr/>
            </a:pPr>
            <a:r>
              <a:rPr lang="en-US" sz="1600" b="1" i="0" dirty="0">
                <a:solidFill>
                  <a:srgbClr val="000000"/>
                </a:solidFill>
                <a:latin typeface="Calibri" pitchFamily="34" charset="0"/>
              </a:rPr>
              <a:t>Coordinating Council</a:t>
            </a:r>
          </a:p>
        </p:txBody>
      </p:sp>
      <p:sp>
        <p:nvSpPr>
          <p:cNvPr id="17" name="Rectangle 16"/>
          <p:cNvSpPr/>
          <p:nvPr/>
        </p:nvSpPr>
        <p:spPr>
          <a:xfrm>
            <a:off x="5257800" y="4800600"/>
            <a:ext cx="2565446" cy="338554"/>
          </a:xfrm>
          <a:prstGeom prst="rect">
            <a:avLst/>
          </a:prstGeom>
        </p:spPr>
        <p:txBody>
          <a:bodyPr wrap="none">
            <a:spAutoFit/>
          </a:bodyPr>
          <a:lstStyle/>
          <a:p>
            <a:pPr marL="0" lvl="1">
              <a:defRPr/>
            </a:pPr>
            <a:r>
              <a:rPr lang="en-US" sz="1600" b="1" i="0" dirty="0">
                <a:solidFill>
                  <a:srgbClr val="000000"/>
                </a:solidFill>
                <a:latin typeface="Calibri" pitchFamily="34" charset="0"/>
              </a:rPr>
              <a:t>SERC Reliability Corporation</a:t>
            </a:r>
          </a:p>
        </p:txBody>
      </p:sp>
      <p:sp>
        <p:nvSpPr>
          <p:cNvPr id="18" name="Rectangle 17"/>
          <p:cNvSpPr/>
          <p:nvPr/>
        </p:nvSpPr>
        <p:spPr>
          <a:xfrm>
            <a:off x="5486400" y="3810000"/>
            <a:ext cx="2525948" cy="338554"/>
          </a:xfrm>
          <a:prstGeom prst="rect">
            <a:avLst/>
          </a:prstGeom>
        </p:spPr>
        <p:txBody>
          <a:bodyPr wrap="none">
            <a:spAutoFit/>
          </a:bodyPr>
          <a:lstStyle/>
          <a:p>
            <a:pPr marL="0" lvl="1">
              <a:defRPr/>
            </a:pPr>
            <a:r>
              <a:rPr lang="en-US" sz="1600" b="1" i="0" dirty="0" err="1">
                <a:solidFill>
                  <a:srgbClr val="000000"/>
                </a:solidFill>
                <a:latin typeface="Calibri" pitchFamily="34" charset="0"/>
              </a:rPr>
              <a:t>Reliability</a:t>
            </a:r>
            <a:r>
              <a:rPr lang="en-US" sz="1600" b="1" dirty="0" err="1">
                <a:solidFill>
                  <a:srgbClr val="000000"/>
                </a:solidFill>
                <a:latin typeface="Calibri" pitchFamily="34" charset="0"/>
              </a:rPr>
              <a:t>First</a:t>
            </a:r>
            <a:r>
              <a:rPr lang="en-US" sz="1600" b="1" i="0" dirty="0">
                <a:solidFill>
                  <a:srgbClr val="000000"/>
                </a:solidFill>
                <a:latin typeface="Calibri" pitchFamily="34" charset="0"/>
              </a:rPr>
              <a:t> Organization</a:t>
            </a:r>
          </a:p>
        </p:txBody>
      </p:sp>
      <p:sp>
        <p:nvSpPr>
          <p:cNvPr id="19" name="Rectangle 18"/>
          <p:cNvSpPr/>
          <p:nvPr/>
        </p:nvSpPr>
        <p:spPr>
          <a:xfrm>
            <a:off x="6248400" y="1676400"/>
            <a:ext cx="2004459" cy="584775"/>
          </a:xfrm>
          <a:prstGeom prst="rect">
            <a:avLst/>
          </a:prstGeom>
        </p:spPr>
        <p:txBody>
          <a:bodyPr wrap="none">
            <a:spAutoFit/>
          </a:bodyPr>
          <a:lstStyle/>
          <a:p>
            <a:pPr marL="0" lvl="1">
              <a:defRPr/>
            </a:pPr>
            <a:r>
              <a:rPr lang="en-US" sz="1600" b="1" i="0" dirty="0">
                <a:solidFill>
                  <a:srgbClr val="000000"/>
                </a:solidFill>
                <a:latin typeface="Calibri" pitchFamily="34" charset="0"/>
              </a:rPr>
              <a:t>Northeast Power </a:t>
            </a:r>
          </a:p>
          <a:p>
            <a:pPr marL="0" lvl="1">
              <a:defRPr/>
            </a:pPr>
            <a:r>
              <a:rPr lang="en-US" sz="1600" b="1" i="0" dirty="0">
                <a:solidFill>
                  <a:srgbClr val="000000"/>
                </a:solidFill>
                <a:latin typeface="Calibri" pitchFamily="34" charset="0"/>
              </a:rPr>
              <a:t>Coordinating Council </a:t>
            </a:r>
          </a:p>
        </p:txBody>
      </p:sp>
      <p:sp>
        <p:nvSpPr>
          <p:cNvPr id="20" name="Rectangle 19"/>
          <p:cNvSpPr/>
          <p:nvPr/>
        </p:nvSpPr>
        <p:spPr>
          <a:xfrm>
            <a:off x="1828800" y="1066800"/>
            <a:ext cx="1864100" cy="584775"/>
          </a:xfrm>
          <a:prstGeom prst="rect">
            <a:avLst/>
          </a:prstGeom>
        </p:spPr>
        <p:txBody>
          <a:bodyPr wrap="none">
            <a:spAutoFit/>
          </a:bodyPr>
          <a:lstStyle/>
          <a:p>
            <a:pPr marL="0" lvl="1">
              <a:defRPr/>
            </a:pPr>
            <a:r>
              <a:rPr lang="en-US" sz="1600" b="1" i="0" dirty="0">
                <a:solidFill>
                  <a:srgbClr val="000000"/>
                </a:solidFill>
                <a:latin typeface="Calibri" pitchFamily="34" charset="0"/>
              </a:rPr>
              <a:t>Midwest Reliability </a:t>
            </a:r>
          </a:p>
          <a:p>
            <a:pPr marL="0" lvl="1">
              <a:defRPr/>
            </a:pPr>
            <a:r>
              <a:rPr lang="en-US" sz="1600" b="1" i="0" dirty="0">
                <a:solidFill>
                  <a:srgbClr val="000000"/>
                </a:solidFill>
                <a:latin typeface="Calibri" pitchFamily="34" charset="0"/>
              </a:rPr>
              <a:t>Organization </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Reliability Standards	</a:t>
            </a:r>
          </a:p>
        </p:txBody>
      </p:sp>
      <p:sp>
        <p:nvSpPr>
          <p:cNvPr id="3" name="Text Placeholder 2"/>
          <p:cNvSpPr>
            <a:spLocks noGrp="1"/>
          </p:cNvSpPr>
          <p:nvPr>
            <p:ph type="body" sz="half" idx="2"/>
          </p:nvPr>
        </p:nvSpPr>
        <p:spPr>
          <a:xfrm>
            <a:off x="346074" y="1265238"/>
            <a:ext cx="8416926" cy="5211762"/>
          </a:xfrm>
        </p:spPr>
        <p:txBody>
          <a:bodyPr/>
          <a:lstStyle/>
          <a:p>
            <a:r>
              <a:rPr lang="en-US" dirty="0"/>
              <a:t>Define the reliability requirements for planning and operating the North American Bulk-Power System</a:t>
            </a:r>
          </a:p>
          <a:p>
            <a:r>
              <a:rPr lang="en-US" dirty="0"/>
              <a:t>Reflect a results-based approach that focuses on performance, risk management, and entity capabilities</a:t>
            </a:r>
          </a:p>
          <a:p>
            <a:r>
              <a:rPr lang="en-US" dirty="0"/>
              <a:t>Developed using an industry-driven American National Standards Institute (ANSI)-accredited process</a:t>
            </a:r>
          </a:p>
          <a:p>
            <a:r>
              <a:rPr lang="en-US" dirty="0"/>
              <a:t>CIP standards focus on cybersecurity and physical security of cyber assets</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199" y="152400"/>
            <a:ext cx="6781801" cy="655638"/>
          </a:xfrm>
        </p:spPr>
        <p:txBody>
          <a:bodyPr/>
          <a:lstStyle/>
          <a:p>
            <a:r>
              <a:rPr lang="en-US" dirty="0"/>
              <a:t>CIP Standards – Version History</a:t>
            </a:r>
          </a:p>
        </p:txBody>
      </p:sp>
      <p:graphicFrame>
        <p:nvGraphicFramePr>
          <p:cNvPr id="5" name="Content Placeholder 4"/>
          <p:cNvGraphicFramePr>
            <a:graphicFrameLocks noGrp="1"/>
          </p:cNvGraphicFramePr>
          <p:nvPr>
            <p:ph sz="half" idx="10"/>
            <p:extLst>
              <p:ext uri="{D42A27DB-BD31-4B8C-83A1-F6EECF244321}">
                <p14:modId xmlns:p14="http://schemas.microsoft.com/office/powerpoint/2010/main" val="4030225570"/>
              </p:ext>
            </p:extLst>
          </p:nvPr>
        </p:nvGraphicFramePr>
        <p:xfrm>
          <a:off x="304800" y="1219200"/>
          <a:ext cx="8416925" cy="4846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01102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CIP Standards</a:t>
            </a:r>
          </a:p>
        </p:txBody>
      </p:sp>
      <p:sp>
        <p:nvSpPr>
          <p:cNvPr id="3" name="Content Placeholder 2"/>
          <p:cNvSpPr>
            <a:spLocks noGrp="1"/>
          </p:cNvSpPr>
          <p:nvPr>
            <p:ph sz="half" idx="10"/>
          </p:nvPr>
        </p:nvSpPr>
        <p:spPr>
          <a:xfrm>
            <a:off x="381000" y="1219200"/>
            <a:ext cx="8382000" cy="5105400"/>
          </a:xfrm>
        </p:spPr>
        <p:txBody>
          <a:bodyPr/>
          <a:lstStyle/>
          <a:p>
            <a:pPr lvl="1">
              <a:spcBef>
                <a:spcPts val="0"/>
              </a:spcBef>
            </a:pPr>
            <a:r>
              <a:rPr lang="en-US" sz="2300" dirty="0"/>
              <a:t>CIP-001-2 – Sabotage Reporting</a:t>
            </a:r>
          </a:p>
          <a:p>
            <a:pPr lvl="1">
              <a:spcBef>
                <a:spcPts val="0"/>
              </a:spcBef>
            </a:pPr>
            <a:r>
              <a:rPr lang="en-US" sz="2300" dirty="0"/>
              <a:t>CIP-002-5</a:t>
            </a:r>
            <a:r>
              <a:rPr lang="en-US" sz="2000" dirty="0"/>
              <a:t> –</a:t>
            </a:r>
            <a:r>
              <a:rPr lang="en-US" sz="2300" dirty="0"/>
              <a:t> BES Cyber Asset and BES Cyber System 			     Categorization</a:t>
            </a:r>
          </a:p>
          <a:p>
            <a:pPr lvl="1">
              <a:spcBef>
                <a:spcPts val="0"/>
              </a:spcBef>
            </a:pPr>
            <a:r>
              <a:rPr lang="en-US" sz="2300" dirty="0"/>
              <a:t>CIP-003-5</a:t>
            </a:r>
            <a:r>
              <a:rPr lang="en-US" sz="2000" dirty="0"/>
              <a:t> –</a:t>
            </a:r>
            <a:r>
              <a:rPr lang="en-US" sz="2300" dirty="0"/>
              <a:t> Security Management Controls</a:t>
            </a:r>
          </a:p>
          <a:p>
            <a:pPr lvl="1">
              <a:spcBef>
                <a:spcPts val="0"/>
              </a:spcBef>
            </a:pPr>
            <a:r>
              <a:rPr lang="en-US" sz="2300" dirty="0"/>
              <a:t>CIP-004-5</a:t>
            </a:r>
            <a:r>
              <a:rPr lang="en-US" sz="2000" dirty="0"/>
              <a:t> – </a:t>
            </a:r>
            <a:r>
              <a:rPr lang="en-US" sz="2300" dirty="0"/>
              <a:t>Personnel and Training</a:t>
            </a:r>
          </a:p>
          <a:p>
            <a:pPr lvl="1">
              <a:spcBef>
                <a:spcPts val="0"/>
              </a:spcBef>
            </a:pPr>
            <a:r>
              <a:rPr lang="en-US" sz="2300" dirty="0"/>
              <a:t>CIP-005-5</a:t>
            </a:r>
            <a:r>
              <a:rPr lang="en-US" sz="2000" dirty="0"/>
              <a:t> – </a:t>
            </a:r>
            <a:r>
              <a:rPr lang="en-US" sz="2300" dirty="0"/>
              <a:t>Electronic Security Perimeter(s)</a:t>
            </a:r>
          </a:p>
          <a:p>
            <a:pPr lvl="1">
              <a:spcBef>
                <a:spcPts val="0"/>
              </a:spcBef>
            </a:pPr>
            <a:r>
              <a:rPr lang="en-US" sz="2300" dirty="0"/>
              <a:t>CIP-006-5</a:t>
            </a:r>
            <a:r>
              <a:rPr lang="en-US" sz="2000" dirty="0"/>
              <a:t> – </a:t>
            </a:r>
            <a:r>
              <a:rPr lang="en-US" sz="2300" dirty="0"/>
              <a:t>Physical Security of BES Cyber Systems</a:t>
            </a:r>
          </a:p>
          <a:p>
            <a:pPr lvl="1">
              <a:spcBef>
                <a:spcPts val="0"/>
              </a:spcBef>
            </a:pPr>
            <a:r>
              <a:rPr lang="en-US" sz="2300" dirty="0"/>
              <a:t>CIP-007-5</a:t>
            </a:r>
            <a:r>
              <a:rPr lang="en-US" sz="2000" dirty="0"/>
              <a:t> – </a:t>
            </a:r>
            <a:r>
              <a:rPr lang="en-US" sz="2300" dirty="0"/>
              <a:t>Systems Security Management</a:t>
            </a:r>
          </a:p>
          <a:p>
            <a:pPr lvl="1">
              <a:spcBef>
                <a:spcPts val="0"/>
              </a:spcBef>
            </a:pPr>
            <a:r>
              <a:rPr lang="en-US" sz="2300" dirty="0"/>
              <a:t>CIP-008-5</a:t>
            </a:r>
            <a:r>
              <a:rPr lang="en-US" sz="2000" dirty="0"/>
              <a:t> – </a:t>
            </a:r>
            <a:r>
              <a:rPr lang="en-US" sz="2300" dirty="0"/>
              <a:t>Incident Reporting and Response Planning</a:t>
            </a:r>
          </a:p>
          <a:p>
            <a:pPr lvl="1">
              <a:spcBef>
                <a:spcPts val="0"/>
              </a:spcBef>
            </a:pPr>
            <a:r>
              <a:rPr lang="en-US" sz="2300" dirty="0"/>
              <a:t>CIP-009-5</a:t>
            </a:r>
            <a:r>
              <a:rPr lang="en-US" sz="2000" dirty="0"/>
              <a:t> –</a:t>
            </a:r>
            <a:r>
              <a:rPr lang="en-US" sz="2300" dirty="0"/>
              <a:t> Recovery Plans for BES Cyber Assets and Systems</a:t>
            </a:r>
          </a:p>
          <a:p>
            <a:pPr lvl="1">
              <a:spcBef>
                <a:spcPts val="0"/>
              </a:spcBef>
            </a:pPr>
            <a:r>
              <a:rPr lang="en-US" sz="2300" dirty="0"/>
              <a:t>CIP-010-1</a:t>
            </a:r>
            <a:r>
              <a:rPr lang="en-US" sz="2000" dirty="0"/>
              <a:t> –</a:t>
            </a:r>
            <a:r>
              <a:rPr lang="en-US" sz="2300" dirty="0"/>
              <a:t> Configuration Management and Vulnerability 		     Assessments</a:t>
            </a:r>
          </a:p>
          <a:p>
            <a:pPr lvl="1">
              <a:spcBef>
                <a:spcPts val="0"/>
              </a:spcBef>
            </a:pPr>
            <a:r>
              <a:rPr lang="en-US" sz="2300" dirty="0"/>
              <a:t>CIP-011-1</a:t>
            </a:r>
            <a:r>
              <a:rPr lang="en-US" sz="2000" dirty="0"/>
              <a:t> –</a:t>
            </a:r>
            <a:r>
              <a:rPr lang="en-US" sz="2300" dirty="0"/>
              <a:t> Information Protection</a:t>
            </a:r>
          </a:p>
          <a:p>
            <a:pPr lvl="1">
              <a:spcBef>
                <a:spcPts val="0"/>
              </a:spcBef>
            </a:pPr>
            <a:r>
              <a:rPr lang="en-US" sz="2300" dirty="0"/>
              <a:t>CIP-014-2 </a:t>
            </a:r>
            <a:r>
              <a:rPr lang="en-US" sz="2000" dirty="0"/>
              <a:t>–</a:t>
            </a:r>
            <a:r>
              <a:rPr lang="en-US" sz="2300" dirty="0"/>
              <a:t> Physical Security</a:t>
            </a:r>
          </a:p>
          <a:p>
            <a:pPr lvl="1">
              <a:spcBef>
                <a:spcPts val="0"/>
              </a:spcBef>
            </a:pPr>
            <a:endParaRPr lang="en-US" sz="2300" dirty="0"/>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648200" y="1295400"/>
            <a:ext cx="3985072" cy="4953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Covered Assets</a:t>
            </a:r>
          </a:p>
        </p:txBody>
      </p:sp>
      <p:sp>
        <p:nvSpPr>
          <p:cNvPr id="4" name="Content Placeholder 3"/>
          <p:cNvSpPr>
            <a:spLocks noGrp="1"/>
          </p:cNvSpPr>
          <p:nvPr>
            <p:ph sz="half" idx="10"/>
          </p:nvPr>
        </p:nvSpPr>
        <p:spPr>
          <a:prstGeom prst="rect">
            <a:avLst/>
          </a:prstGeom>
        </p:spPr>
        <p:txBody>
          <a:bodyPr>
            <a:noAutofit/>
          </a:bodyPr>
          <a:lstStyle/>
          <a:p>
            <a:pPr>
              <a:defRPr/>
            </a:pPr>
            <a:endParaRPr lang="en-US" sz="1900" b="1" dirty="0"/>
          </a:p>
          <a:p>
            <a:pPr>
              <a:defRPr/>
            </a:pPr>
            <a:r>
              <a:rPr lang="en-US" sz="2000" b="1" dirty="0"/>
              <a:t>High Impact</a:t>
            </a:r>
          </a:p>
          <a:p>
            <a:pPr lvl="1">
              <a:defRPr/>
            </a:pPr>
            <a:r>
              <a:rPr lang="en-US" sz="2000" b="1" dirty="0"/>
              <a:t>Large Control Centers</a:t>
            </a:r>
          </a:p>
          <a:p>
            <a:pPr lvl="1">
              <a:defRPr/>
            </a:pPr>
            <a:r>
              <a:rPr lang="en-US" sz="2000" b="1" dirty="0"/>
              <a:t>CIP-003 through 009+</a:t>
            </a:r>
          </a:p>
          <a:p>
            <a:pPr>
              <a:defRPr/>
            </a:pPr>
            <a:r>
              <a:rPr lang="en-US" sz="2000" b="1" dirty="0"/>
              <a:t>Medium Impact</a:t>
            </a:r>
          </a:p>
          <a:p>
            <a:pPr lvl="1">
              <a:defRPr/>
            </a:pPr>
            <a:r>
              <a:rPr lang="en-US" sz="2000" b="1" dirty="0"/>
              <a:t>Generation and Transmission</a:t>
            </a:r>
          </a:p>
          <a:p>
            <a:pPr lvl="1">
              <a:defRPr/>
            </a:pPr>
            <a:r>
              <a:rPr lang="en-US" sz="2000" b="1" dirty="0"/>
              <a:t>Other Control Centers</a:t>
            </a:r>
          </a:p>
          <a:p>
            <a:pPr lvl="1">
              <a:defRPr/>
            </a:pPr>
            <a:r>
              <a:rPr lang="en-US" sz="2000" b="1" dirty="0"/>
              <a:t>Similar to CIP-003 to 009 v4</a:t>
            </a:r>
          </a:p>
          <a:p>
            <a:pPr>
              <a:defRPr/>
            </a:pPr>
            <a:r>
              <a:rPr lang="en-US" sz="2000" b="1" dirty="0"/>
              <a:t>All other Bulk Electric System </a:t>
            </a:r>
            <a:br>
              <a:rPr lang="en-US" sz="2000" b="1" dirty="0"/>
            </a:br>
            <a:r>
              <a:rPr lang="en-US" sz="2000" b="1" dirty="0"/>
              <a:t>Cyber Systems</a:t>
            </a:r>
          </a:p>
          <a:p>
            <a:pPr lvl="1">
              <a:defRPr/>
            </a:pPr>
            <a:r>
              <a:rPr lang="en-US" sz="2000" b="1" dirty="0"/>
              <a:t>Cyber Security Awareness</a:t>
            </a:r>
          </a:p>
          <a:p>
            <a:pPr lvl="1">
              <a:defRPr/>
            </a:pPr>
            <a:r>
              <a:rPr lang="en-US" sz="2000" b="1" dirty="0"/>
              <a:t>Physical Access</a:t>
            </a:r>
          </a:p>
          <a:p>
            <a:pPr lvl="1">
              <a:defRPr/>
            </a:pPr>
            <a:r>
              <a:rPr lang="en-US" sz="2000" b="1" dirty="0"/>
              <a:t>Electronic Access</a:t>
            </a:r>
          </a:p>
          <a:p>
            <a:pPr lvl="1">
              <a:defRPr/>
            </a:pPr>
            <a:r>
              <a:rPr lang="en-US" sz="2000" b="1" dirty="0"/>
              <a:t>Incident Response</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620001" cy="914400"/>
          </a:xfrm>
        </p:spPr>
        <p:txBody>
          <a:bodyPr/>
          <a:lstStyle/>
          <a:p>
            <a:r>
              <a:rPr lang="en-US" sz="2800" dirty="0"/>
              <a:t>Other Developments</a:t>
            </a:r>
          </a:p>
        </p:txBody>
      </p:sp>
      <p:sp>
        <p:nvSpPr>
          <p:cNvPr id="3" name="Text Placeholder 2"/>
          <p:cNvSpPr>
            <a:spLocks noGrp="1"/>
          </p:cNvSpPr>
          <p:nvPr>
            <p:ph type="body" sz="half" idx="2"/>
          </p:nvPr>
        </p:nvSpPr>
        <p:spPr>
          <a:xfrm>
            <a:off x="346074" y="1189038"/>
            <a:ext cx="8416926" cy="5211762"/>
          </a:xfrm>
        </p:spPr>
        <p:txBody>
          <a:bodyPr/>
          <a:lstStyle/>
          <a:p>
            <a:r>
              <a:rPr lang="en-US" dirty="0"/>
              <a:t>Supply Chain</a:t>
            </a:r>
          </a:p>
          <a:p>
            <a:r>
              <a:rPr lang="en-US" dirty="0"/>
              <a:t>Cloud Computing</a:t>
            </a:r>
          </a:p>
          <a:p>
            <a:r>
              <a:rPr lang="en-US" dirty="0"/>
              <a:t>Virtualized Technologies</a:t>
            </a:r>
          </a:p>
          <a:p>
            <a:r>
              <a:rPr lang="en-US" dirty="0"/>
              <a:t>Natural Gas Risk and Vulnerabilities</a:t>
            </a:r>
          </a:p>
          <a:p>
            <a:r>
              <a:rPr lang="en-US" dirty="0"/>
              <a:t>Insider Threats</a:t>
            </a:r>
          </a:p>
          <a:p>
            <a:r>
              <a:rPr lang="en-US" dirty="0"/>
              <a:t>Drone and Unmanned Aerial Vehicles</a:t>
            </a:r>
          </a:p>
          <a:p>
            <a:r>
              <a:rPr lang="en-US" kern="1200" dirty="0"/>
              <a:t>Implementing NERC CIP in Mexico</a:t>
            </a:r>
          </a:p>
          <a:p>
            <a:endParaRPr lang="en-US" kern="1200" dirty="0"/>
          </a:p>
          <a:p>
            <a:endParaRPr lang="en-US" kern="1200" dirty="0"/>
          </a:p>
          <a:p>
            <a:endParaRPr lang="en-US" dirty="0"/>
          </a:p>
          <a:p>
            <a:endParaRPr lang="en-US" kern="1200" dirty="0"/>
          </a:p>
        </p:txBody>
      </p:sp>
    </p:spTree>
  </p:cSld>
  <p:clrMapOvr>
    <a:masterClrMapping/>
  </p:clrMapOvr>
  <p:transition spd="slow">
    <p:fade/>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16370</TotalTime>
  <Words>742</Words>
  <Application>Microsoft Macintosh PowerPoint</Application>
  <PresentationFormat>On-screen Show (4:3)</PresentationFormat>
  <Paragraphs>136</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ＭＳ Ｐゴシック</vt:lpstr>
      <vt:lpstr>Arial</vt:lpstr>
      <vt:lpstr>Calibri</vt:lpstr>
      <vt:lpstr>Courier New</vt:lpstr>
      <vt:lpstr>Lucida Grande</vt:lpstr>
      <vt:lpstr>Tahoma</vt:lpstr>
      <vt:lpstr>Verdana</vt:lpstr>
      <vt:lpstr>Wingdings</vt:lpstr>
      <vt:lpstr>Blank Presentation</vt:lpstr>
      <vt:lpstr>PowerPoint Presentation</vt:lpstr>
      <vt:lpstr>Agenda</vt:lpstr>
      <vt:lpstr>NERC Mission</vt:lpstr>
      <vt:lpstr>NERC Regions</vt:lpstr>
      <vt:lpstr>Reliability Standards </vt:lpstr>
      <vt:lpstr>CIP Standards – Version History</vt:lpstr>
      <vt:lpstr>CIP Standards</vt:lpstr>
      <vt:lpstr>Covered Assets</vt:lpstr>
      <vt:lpstr>Other Developments</vt:lpstr>
      <vt:lpstr>PowerPoint Presentation</vt:lpstr>
    </vt:vector>
  </TitlesOfParts>
  <Company>OCPA Plans</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Burlovich</dc:creator>
  <cp:lastModifiedBy>Susan Rivo</cp:lastModifiedBy>
  <cp:revision>350</cp:revision>
  <dcterms:created xsi:type="dcterms:W3CDTF">2011-03-18T12:36:59Z</dcterms:created>
  <dcterms:modified xsi:type="dcterms:W3CDTF">2018-03-19T17:22:20Z</dcterms:modified>
</cp:coreProperties>
</file>